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36" r:id="rId2"/>
    <p:sldId id="522" r:id="rId3"/>
    <p:sldId id="404" r:id="rId4"/>
    <p:sldId id="477" r:id="rId5"/>
    <p:sldId id="508" r:id="rId6"/>
    <p:sldId id="509" r:id="rId7"/>
    <p:sldId id="498" r:id="rId8"/>
    <p:sldId id="499" r:id="rId9"/>
    <p:sldId id="500" r:id="rId10"/>
    <p:sldId id="501" r:id="rId11"/>
    <p:sldId id="495" r:id="rId12"/>
    <p:sldId id="502" r:id="rId13"/>
    <p:sldId id="503" r:id="rId14"/>
    <p:sldId id="505" r:id="rId15"/>
    <p:sldId id="504" r:id="rId16"/>
    <p:sldId id="506" r:id="rId17"/>
    <p:sldId id="496" r:id="rId18"/>
    <p:sldId id="510" r:id="rId19"/>
    <p:sldId id="511" r:id="rId20"/>
    <p:sldId id="513" r:id="rId21"/>
    <p:sldId id="514" r:id="rId22"/>
    <p:sldId id="515" r:id="rId23"/>
    <p:sldId id="516" r:id="rId24"/>
    <p:sldId id="507" r:id="rId25"/>
    <p:sldId id="517" r:id="rId26"/>
    <p:sldId id="519" r:id="rId27"/>
    <p:sldId id="520" r:id="rId28"/>
    <p:sldId id="518" r:id="rId29"/>
    <p:sldId id="521" r:id="rId30"/>
    <p:sldId id="512" r:id="rId31"/>
    <p:sldId id="497" r:id="rId32"/>
    <p:sldId id="485" r:id="rId33"/>
    <p:sldId id="458" r:id="rId34"/>
  </p:sldIdLst>
  <p:sldSz cx="12192000" cy="6858000"/>
  <p:notesSz cx="6858000" cy="9144000"/>
  <p:custDataLst>
    <p:tags r:id="rId36"/>
  </p:custDataLst>
  <p:defaultTextStyle>
    <a:defPPr>
      <a:defRPr lang="zh-CN"/>
    </a:defPPr>
    <a:lvl1pPr algn="l" rtl="0" fontAlgn="base">
      <a:spcBef>
        <a:spcPct val="0"/>
      </a:spcBef>
      <a:spcAft>
        <a:spcPct val="0"/>
      </a:spcAft>
      <a:defRPr kern="1200">
        <a:solidFill>
          <a:schemeClr val="tx1"/>
        </a:solidFill>
        <a:latin typeface="微软雅黑" pitchFamily="34" charset="-122"/>
        <a:ea typeface="微软雅黑" pitchFamily="34" charset="-122"/>
        <a:cs typeface="+mn-cs"/>
      </a:defRPr>
    </a:lvl1pPr>
    <a:lvl2pPr marL="457200" algn="l" rtl="0" fontAlgn="base">
      <a:spcBef>
        <a:spcPct val="0"/>
      </a:spcBef>
      <a:spcAft>
        <a:spcPct val="0"/>
      </a:spcAft>
      <a:defRPr kern="1200">
        <a:solidFill>
          <a:schemeClr val="tx1"/>
        </a:solidFill>
        <a:latin typeface="微软雅黑" pitchFamily="34" charset="-122"/>
        <a:ea typeface="微软雅黑" pitchFamily="34" charset="-122"/>
        <a:cs typeface="+mn-cs"/>
      </a:defRPr>
    </a:lvl2pPr>
    <a:lvl3pPr marL="914400" algn="l" rtl="0" fontAlgn="base">
      <a:spcBef>
        <a:spcPct val="0"/>
      </a:spcBef>
      <a:spcAft>
        <a:spcPct val="0"/>
      </a:spcAft>
      <a:defRPr kern="1200">
        <a:solidFill>
          <a:schemeClr val="tx1"/>
        </a:solidFill>
        <a:latin typeface="微软雅黑" pitchFamily="34" charset="-122"/>
        <a:ea typeface="微软雅黑" pitchFamily="34" charset="-122"/>
        <a:cs typeface="+mn-cs"/>
      </a:defRPr>
    </a:lvl3pPr>
    <a:lvl4pPr marL="1371600" algn="l" rtl="0" fontAlgn="base">
      <a:spcBef>
        <a:spcPct val="0"/>
      </a:spcBef>
      <a:spcAft>
        <a:spcPct val="0"/>
      </a:spcAft>
      <a:defRPr kern="1200">
        <a:solidFill>
          <a:schemeClr val="tx1"/>
        </a:solidFill>
        <a:latin typeface="微软雅黑" pitchFamily="34" charset="-122"/>
        <a:ea typeface="微软雅黑" pitchFamily="34" charset="-122"/>
        <a:cs typeface="+mn-cs"/>
      </a:defRPr>
    </a:lvl4pPr>
    <a:lvl5pPr marL="1828800" algn="l" rtl="0" fontAlgn="base">
      <a:spcBef>
        <a:spcPct val="0"/>
      </a:spcBef>
      <a:spcAft>
        <a:spcPct val="0"/>
      </a:spcAft>
      <a:defRPr kern="1200">
        <a:solidFill>
          <a:schemeClr val="tx1"/>
        </a:solidFill>
        <a:latin typeface="微软雅黑" pitchFamily="34" charset="-122"/>
        <a:ea typeface="微软雅黑" pitchFamily="34" charset="-122"/>
        <a:cs typeface="+mn-cs"/>
      </a:defRPr>
    </a:lvl5pPr>
    <a:lvl6pPr marL="2286000" algn="l" defTabSz="914400" rtl="0" eaLnBrk="1" latinLnBrk="0" hangingPunct="1">
      <a:defRPr kern="1200">
        <a:solidFill>
          <a:schemeClr val="tx1"/>
        </a:solidFill>
        <a:latin typeface="微软雅黑" pitchFamily="34" charset="-122"/>
        <a:ea typeface="微软雅黑" pitchFamily="34" charset="-122"/>
        <a:cs typeface="+mn-cs"/>
      </a:defRPr>
    </a:lvl6pPr>
    <a:lvl7pPr marL="2743200" algn="l" defTabSz="914400" rtl="0" eaLnBrk="1" latinLnBrk="0" hangingPunct="1">
      <a:defRPr kern="1200">
        <a:solidFill>
          <a:schemeClr val="tx1"/>
        </a:solidFill>
        <a:latin typeface="微软雅黑" pitchFamily="34" charset="-122"/>
        <a:ea typeface="微软雅黑" pitchFamily="34" charset="-122"/>
        <a:cs typeface="+mn-cs"/>
      </a:defRPr>
    </a:lvl7pPr>
    <a:lvl8pPr marL="3200400" algn="l" defTabSz="914400" rtl="0" eaLnBrk="1" latinLnBrk="0" hangingPunct="1">
      <a:defRPr kern="1200">
        <a:solidFill>
          <a:schemeClr val="tx1"/>
        </a:solidFill>
        <a:latin typeface="微软雅黑" pitchFamily="34" charset="-122"/>
        <a:ea typeface="微软雅黑" pitchFamily="34" charset="-122"/>
        <a:cs typeface="+mn-cs"/>
      </a:defRPr>
    </a:lvl8pPr>
    <a:lvl9pPr marL="3657600" algn="l" defTabSz="914400" rtl="0" eaLnBrk="1" latinLnBrk="0" hangingPunct="1">
      <a:defRPr kern="1200">
        <a:solidFill>
          <a:schemeClr val="tx1"/>
        </a:solidFill>
        <a:latin typeface="微软雅黑" pitchFamily="34" charset="-122"/>
        <a:ea typeface="微软雅黑"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showPr>
  <p:clrMru>
    <a:srgbClr val="525A71"/>
    <a:srgbClr val="EA7E14"/>
    <a:srgbClr val="39425D"/>
    <a:srgbClr val="FFFFFF"/>
    <a:srgbClr val="C9DDFF"/>
    <a:srgbClr val="D9D9D9"/>
    <a:srgbClr val="6BAFA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64" autoAdjust="0"/>
    <p:restoredTop sz="94660" autoAdjust="0"/>
  </p:normalViewPr>
  <p:slideViewPr>
    <p:cSldViewPr snapToGrid="0">
      <p:cViewPr>
        <p:scale>
          <a:sx n="75" d="100"/>
          <a:sy n="75" d="100"/>
        </p:scale>
        <p:origin x="-324" y="6"/>
      </p:cViewPr>
      <p:guideLst>
        <p:guide orient="horz" pos="2130"/>
        <p:guide pos="3733"/>
      </p:guideLst>
    </p:cSldViewPr>
  </p:slideViewPr>
  <p:notesTextViewPr>
    <p:cViewPr>
      <p:scale>
        <a:sx n="1" d="1"/>
        <a:sy n="1" d="1"/>
      </p:scale>
      <p:origin x="0" y="0"/>
    </p:cViewPr>
  </p:notesTextViewPr>
  <p:sorterViewPr showFormatting="0">
    <p:cViewPr varScale="1">
      <p:scale>
        <a:sx n="1" d="1"/>
        <a:sy n="1" d="1"/>
      </p:scale>
      <p:origin x="0" y="0"/>
    </p:cViewPr>
  </p:sorterViewPr>
  <p:gridSpacing cx="73733025" cy="737330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noProof="1">
                <a:latin typeface="等线" charset="0"/>
              </a:defRPr>
            </a:lvl1pPr>
          </a:lstStyle>
          <a:p>
            <a:pPr>
              <a:defRPr/>
            </a:pPr>
            <a:endParaRPr lang="zh-CN" altLang="en-US"/>
          </a:p>
        </p:txBody>
      </p:sp>
      <p:sp>
        <p:nvSpPr>
          <p:cNvPr id="18436"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headEnd/>
            <a:tailEnd/>
          </a:ln>
        </p:spPr>
      </p:sp>
      <p:sp>
        <p:nvSpPr>
          <p:cNvPr id="4101" name="备注占位符 4"/>
          <p:cNvSpPr>
            <a:spLocks noGrp="1" noChangeArrowheads="1"/>
          </p:cNvSpPr>
          <p:nvPr>
            <p:ph type="body" sz="quarter" idx="4294967295"/>
          </p:nvPr>
        </p:nvSpPr>
        <p:spPr bwMode="auto">
          <a:xfrm>
            <a:off x="685800" y="4400550"/>
            <a:ext cx="548640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二级</a:t>
            </a:r>
          </a:p>
          <a:p>
            <a:pPr lvl="2"/>
            <a:r>
              <a:rPr lang="zh-CN" altLang="en-US" noProof="0" smtClean="0"/>
              <a:t>三级</a:t>
            </a:r>
          </a:p>
          <a:p>
            <a:pPr lvl="3"/>
            <a:r>
              <a:rPr lang="zh-CN" altLang="en-US" noProof="0" smtClean="0"/>
              <a:t>四级</a:t>
            </a:r>
          </a:p>
          <a:p>
            <a:pPr lvl="4"/>
            <a:r>
              <a:rPr lang="zh-CN" altLang="en-US" noProof="0" smtClean="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等线" charset="0"/>
              </a:defRPr>
            </a:lvl1pPr>
          </a:lstStyle>
          <a:p>
            <a:pPr>
              <a:defRPr/>
            </a:pPr>
            <a:fld id="{92C272E5-8692-40E1-B8E5-87DAB97A0C6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等线" charset="0"/>
      </a:defRPr>
    </a:lvl1pPr>
    <a:lvl2pPr marL="457200" algn="l" rtl="0" eaLnBrk="0" fontAlgn="base" hangingPunct="0">
      <a:spcBef>
        <a:spcPct val="0"/>
      </a:spcBef>
      <a:spcAft>
        <a:spcPct val="0"/>
      </a:spcAft>
      <a:defRPr sz="1200" kern="1200">
        <a:solidFill>
          <a:schemeClr val="tx1"/>
        </a:solidFill>
        <a:latin typeface="+mn-lt"/>
        <a:ea typeface="+mn-ea"/>
        <a:cs typeface="等线" charset="0"/>
      </a:defRPr>
    </a:lvl2pPr>
    <a:lvl3pPr marL="914400" algn="l" rtl="0" eaLnBrk="0" fontAlgn="base" hangingPunct="0">
      <a:spcBef>
        <a:spcPct val="0"/>
      </a:spcBef>
      <a:spcAft>
        <a:spcPct val="0"/>
      </a:spcAft>
      <a:defRPr sz="1200" kern="1200">
        <a:solidFill>
          <a:schemeClr val="tx1"/>
        </a:solidFill>
        <a:latin typeface="+mn-lt"/>
        <a:ea typeface="+mn-ea"/>
        <a:cs typeface="等线" charset="0"/>
      </a:defRPr>
    </a:lvl3pPr>
    <a:lvl4pPr marL="1371600" algn="l" rtl="0" eaLnBrk="0" fontAlgn="base" hangingPunct="0">
      <a:spcBef>
        <a:spcPct val="0"/>
      </a:spcBef>
      <a:spcAft>
        <a:spcPct val="0"/>
      </a:spcAft>
      <a:defRPr sz="1200" kern="1200">
        <a:solidFill>
          <a:schemeClr val="tx1"/>
        </a:solidFill>
        <a:latin typeface="+mn-lt"/>
        <a:ea typeface="+mn-ea"/>
        <a:cs typeface="等线" charset="0"/>
      </a:defRPr>
    </a:lvl4pPr>
    <a:lvl5pPr marL="1828800" algn="l" rtl="0" eaLnBrk="0" fontAlgn="base" hangingPunct="0">
      <a:spcBef>
        <a:spcPct val="0"/>
      </a:spcBef>
      <a:spcAft>
        <a:spcPct val="0"/>
      </a:spcAft>
      <a:defRPr sz="1200" kern="1200">
        <a:solidFill>
          <a:schemeClr val="tx1"/>
        </a:solidFill>
        <a:latin typeface="+mn-lt"/>
        <a:ea typeface="+mn-ea"/>
        <a:cs typeface="等线"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idx="4294967295"/>
          </p:nvPr>
        </p:nvSpPr>
        <p:spPr>
          <a:ln>
            <a:miter lim="800000"/>
          </a:ln>
        </p:spPr>
      </p:sp>
      <p:sp>
        <p:nvSpPr>
          <p:cNvPr id="19459" name="备注占位符 2"/>
          <p:cNvSpPr>
            <a:spLocks noGrp="1" noChangeArrowheads="1"/>
          </p:cNvSpPr>
          <p:nvPr>
            <p:ph type="body" idx="4294967295"/>
          </p:nvPr>
        </p:nvSpPr>
        <p:spPr/>
        <p:txBody>
          <a:bodyPr/>
          <a:lstStyle/>
          <a:p>
            <a:pPr eaLnBrk="1" hangingPunct="1"/>
            <a:endParaRPr lang="zh-CN" altLang="en-US" smtClean="0">
              <a:ea typeface="宋体" pitchFamily="2" charset="-122"/>
            </a:endParaRPr>
          </a:p>
        </p:txBody>
      </p:sp>
      <p:sp>
        <p:nvSpPr>
          <p:cNvPr id="19460" name="灯片编号占位符 3"/>
          <p:cNvSpPr>
            <a:spLocks noGrp="1"/>
          </p:cNvSpPr>
          <p:nvPr>
            <p:ph type="sldNum" sz="quarter" idx="5"/>
          </p:nvPr>
        </p:nvSpPr>
        <p:spPr bwMode="auto">
          <a:noFill/>
          <a:ln>
            <a:miter lim="800000"/>
            <a:headEnd/>
            <a:tailEnd/>
          </a:ln>
        </p:spPr>
        <p:txBody>
          <a:bodyPr/>
          <a:lstStyle/>
          <a:p>
            <a:fld id="{FA11F3B0-8591-4065-A2BC-D22485BB1F2D}" type="slidenum">
              <a:rPr lang="zh-CN" altLang="en-US" smtClean="0">
                <a:solidFill>
                  <a:srgbClr val="000000"/>
                </a:solidFill>
                <a:latin typeface="Calibri" pitchFamily="34" charset="0"/>
                <a:ea typeface="宋体" pitchFamily="2" charset="-122"/>
              </a:rPr>
              <a:pPr/>
              <a:t>1</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ln>
            <a:miter lim="800000"/>
          </a:ln>
        </p:spPr>
      </p:sp>
      <p:sp>
        <p:nvSpPr>
          <p:cNvPr id="21507"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1508" name="灯片编号占位符 3"/>
          <p:cNvSpPr>
            <a:spLocks noGrp="1"/>
          </p:cNvSpPr>
          <p:nvPr>
            <p:ph type="sldNum" sz="quarter" idx="5"/>
          </p:nvPr>
        </p:nvSpPr>
        <p:spPr bwMode="auto">
          <a:noFill/>
          <a:ln>
            <a:miter lim="800000"/>
            <a:headEnd/>
            <a:tailEnd/>
          </a:ln>
        </p:spPr>
        <p:txBody>
          <a:bodyPr/>
          <a:lstStyle/>
          <a:p>
            <a:fld id="{4D6DA383-97F3-462B-A72D-2EC091240FAA}" type="slidenum">
              <a:rPr lang="zh-CN" altLang="en-US" smtClean="0">
                <a:solidFill>
                  <a:srgbClr val="000000"/>
                </a:solidFill>
                <a:latin typeface="Calibri" pitchFamily="34" charset="0"/>
                <a:ea typeface="宋体" pitchFamily="2" charset="-122"/>
              </a:rPr>
              <a:pPr/>
              <a:t>10</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ln>
            <a:miter lim="800000"/>
          </a:ln>
        </p:spPr>
      </p:sp>
      <p:sp>
        <p:nvSpPr>
          <p:cNvPr id="21507"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1508" name="灯片编号占位符 3"/>
          <p:cNvSpPr>
            <a:spLocks noGrp="1"/>
          </p:cNvSpPr>
          <p:nvPr>
            <p:ph type="sldNum" sz="quarter" idx="5"/>
          </p:nvPr>
        </p:nvSpPr>
        <p:spPr bwMode="auto">
          <a:noFill/>
          <a:ln>
            <a:miter lim="800000"/>
            <a:headEnd/>
            <a:tailEnd/>
          </a:ln>
        </p:spPr>
        <p:txBody>
          <a:bodyPr/>
          <a:lstStyle/>
          <a:p>
            <a:fld id="{4D6DA383-97F3-462B-A72D-2EC091240FAA}" type="slidenum">
              <a:rPr lang="zh-CN" altLang="en-US" smtClean="0">
                <a:solidFill>
                  <a:srgbClr val="000000"/>
                </a:solidFill>
                <a:latin typeface="Calibri" pitchFamily="34" charset="0"/>
                <a:ea typeface="宋体" pitchFamily="2" charset="-122"/>
              </a:rPr>
              <a:pPr/>
              <a:t>11</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ln>
            <a:miter lim="800000"/>
          </a:ln>
        </p:spPr>
      </p:sp>
      <p:sp>
        <p:nvSpPr>
          <p:cNvPr id="21507"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1508" name="灯片编号占位符 3"/>
          <p:cNvSpPr>
            <a:spLocks noGrp="1"/>
          </p:cNvSpPr>
          <p:nvPr>
            <p:ph type="sldNum" sz="quarter" idx="5"/>
          </p:nvPr>
        </p:nvSpPr>
        <p:spPr bwMode="auto">
          <a:noFill/>
          <a:ln>
            <a:miter lim="800000"/>
            <a:headEnd/>
            <a:tailEnd/>
          </a:ln>
        </p:spPr>
        <p:txBody>
          <a:bodyPr/>
          <a:lstStyle/>
          <a:p>
            <a:fld id="{4D6DA383-97F3-462B-A72D-2EC091240FAA}" type="slidenum">
              <a:rPr lang="zh-CN" altLang="en-US" smtClean="0">
                <a:solidFill>
                  <a:srgbClr val="000000"/>
                </a:solidFill>
                <a:latin typeface="Calibri" pitchFamily="34" charset="0"/>
                <a:ea typeface="宋体" pitchFamily="2" charset="-122"/>
              </a:rPr>
              <a:pPr/>
              <a:t>12</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idx="4294967295"/>
          </p:nvPr>
        </p:nvSpPr>
        <p:spPr>
          <a:ln>
            <a:miter lim="800000"/>
          </a:ln>
        </p:spPr>
      </p:sp>
      <p:sp>
        <p:nvSpPr>
          <p:cNvPr id="29699"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9700" name="灯片编号占位符 3"/>
          <p:cNvSpPr>
            <a:spLocks noGrp="1"/>
          </p:cNvSpPr>
          <p:nvPr>
            <p:ph type="sldNum" sz="quarter" idx="5"/>
          </p:nvPr>
        </p:nvSpPr>
        <p:spPr bwMode="auto">
          <a:noFill/>
          <a:ln>
            <a:miter lim="800000"/>
            <a:headEnd/>
            <a:tailEnd/>
          </a:ln>
        </p:spPr>
        <p:txBody>
          <a:bodyPr/>
          <a:lstStyle/>
          <a:p>
            <a:fld id="{2F73FD32-F58C-4DC8-99CD-939C9B12BE7E}" type="slidenum">
              <a:rPr lang="zh-CN" altLang="en-US" smtClean="0">
                <a:solidFill>
                  <a:srgbClr val="000000"/>
                </a:solidFill>
                <a:latin typeface="Calibri" pitchFamily="34" charset="0"/>
                <a:ea typeface="宋体" pitchFamily="2" charset="-122"/>
              </a:rPr>
              <a:pPr/>
              <a:t>13</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ChangeArrowheads="1" noTextEdit="1"/>
          </p:cNvSpPr>
          <p:nvPr>
            <p:ph type="sldImg" idx="4294967295"/>
          </p:nvPr>
        </p:nvSpPr>
        <p:spPr>
          <a:ln>
            <a:miter lim="800000"/>
          </a:ln>
        </p:spPr>
      </p:sp>
      <p:sp>
        <p:nvSpPr>
          <p:cNvPr id="31747"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31748" name="灯片编号占位符 3"/>
          <p:cNvSpPr>
            <a:spLocks noGrp="1"/>
          </p:cNvSpPr>
          <p:nvPr>
            <p:ph type="sldNum" sz="quarter" idx="5"/>
          </p:nvPr>
        </p:nvSpPr>
        <p:spPr bwMode="auto">
          <a:noFill/>
          <a:ln>
            <a:miter lim="800000"/>
            <a:headEnd/>
            <a:tailEnd/>
          </a:ln>
        </p:spPr>
        <p:txBody>
          <a:bodyPr/>
          <a:lstStyle/>
          <a:p>
            <a:fld id="{EF56F07F-9407-43E7-AF62-EF646BECF28E}" type="slidenum">
              <a:rPr lang="zh-CN" altLang="en-US" smtClean="0">
                <a:solidFill>
                  <a:srgbClr val="000000"/>
                </a:solidFill>
                <a:latin typeface="Calibri" pitchFamily="34" charset="0"/>
                <a:ea typeface="宋体" pitchFamily="2" charset="-122"/>
              </a:rPr>
              <a:pPr/>
              <a:t>14</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a:ln>
            <a:miter lim="800000"/>
          </a:ln>
        </p:spPr>
      </p:sp>
      <p:sp>
        <p:nvSpPr>
          <p:cNvPr id="30723"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30724" name="灯片编号占位符 3"/>
          <p:cNvSpPr>
            <a:spLocks noGrp="1"/>
          </p:cNvSpPr>
          <p:nvPr>
            <p:ph type="sldNum" sz="quarter" idx="5"/>
          </p:nvPr>
        </p:nvSpPr>
        <p:spPr bwMode="auto">
          <a:noFill/>
          <a:ln>
            <a:miter lim="800000"/>
            <a:headEnd/>
            <a:tailEnd/>
          </a:ln>
        </p:spPr>
        <p:txBody>
          <a:bodyPr/>
          <a:lstStyle/>
          <a:p>
            <a:fld id="{436D462C-011A-4D1D-BB03-6B8E7263821F}" type="slidenum">
              <a:rPr lang="zh-CN" altLang="en-US" smtClean="0">
                <a:solidFill>
                  <a:srgbClr val="000000"/>
                </a:solidFill>
                <a:latin typeface="Calibri" pitchFamily="34" charset="0"/>
                <a:ea typeface="宋体" pitchFamily="2" charset="-122"/>
              </a:rPr>
              <a:pPr/>
              <a:t>15</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ln>
            <a:miter lim="800000"/>
          </a:ln>
        </p:spPr>
      </p:sp>
      <p:sp>
        <p:nvSpPr>
          <p:cNvPr id="27651"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7652" name="灯片编号占位符 3"/>
          <p:cNvSpPr>
            <a:spLocks noGrp="1"/>
          </p:cNvSpPr>
          <p:nvPr>
            <p:ph type="sldNum" sz="quarter" idx="5"/>
          </p:nvPr>
        </p:nvSpPr>
        <p:spPr bwMode="auto">
          <a:noFill/>
          <a:ln>
            <a:miter lim="800000"/>
            <a:headEnd/>
            <a:tailEnd/>
          </a:ln>
        </p:spPr>
        <p:txBody>
          <a:bodyPr/>
          <a:lstStyle/>
          <a:p>
            <a:fld id="{67533995-DEBA-401D-B540-A191EAD07D0D}" type="slidenum">
              <a:rPr lang="zh-CN" altLang="en-US" smtClean="0">
                <a:solidFill>
                  <a:srgbClr val="000000"/>
                </a:solidFill>
                <a:latin typeface="Calibri" pitchFamily="34" charset="0"/>
                <a:ea typeface="宋体" pitchFamily="2" charset="-122"/>
              </a:rPr>
              <a:pPr/>
              <a:t>16</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ln>
            <a:miter lim="800000"/>
          </a:ln>
        </p:spPr>
      </p:sp>
      <p:sp>
        <p:nvSpPr>
          <p:cNvPr id="21507"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1508" name="灯片编号占位符 3"/>
          <p:cNvSpPr>
            <a:spLocks noGrp="1"/>
          </p:cNvSpPr>
          <p:nvPr>
            <p:ph type="sldNum" sz="quarter" idx="5"/>
          </p:nvPr>
        </p:nvSpPr>
        <p:spPr bwMode="auto">
          <a:noFill/>
          <a:ln>
            <a:miter lim="800000"/>
            <a:headEnd/>
            <a:tailEnd/>
          </a:ln>
        </p:spPr>
        <p:txBody>
          <a:bodyPr/>
          <a:lstStyle/>
          <a:p>
            <a:fld id="{4D6DA383-97F3-462B-A72D-2EC091240FAA}" type="slidenum">
              <a:rPr lang="zh-CN" altLang="en-US" smtClean="0">
                <a:solidFill>
                  <a:srgbClr val="000000"/>
                </a:solidFill>
                <a:latin typeface="Calibri" pitchFamily="34" charset="0"/>
                <a:ea typeface="宋体" pitchFamily="2" charset="-122"/>
              </a:rPr>
              <a:pPr/>
              <a:t>17</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ln>
            <a:miter lim="800000"/>
          </a:ln>
        </p:spPr>
      </p:sp>
      <p:sp>
        <p:nvSpPr>
          <p:cNvPr id="27651"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7652" name="灯片编号占位符 3"/>
          <p:cNvSpPr>
            <a:spLocks noGrp="1"/>
          </p:cNvSpPr>
          <p:nvPr>
            <p:ph type="sldNum" sz="quarter" idx="5"/>
          </p:nvPr>
        </p:nvSpPr>
        <p:spPr bwMode="auto">
          <a:noFill/>
          <a:ln>
            <a:miter lim="800000"/>
            <a:headEnd/>
            <a:tailEnd/>
          </a:ln>
        </p:spPr>
        <p:txBody>
          <a:bodyPr/>
          <a:lstStyle/>
          <a:p>
            <a:fld id="{67533995-DEBA-401D-B540-A191EAD07D0D}" type="slidenum">
              <a:rPr lang="zh-CN" altLang="en-US" smtClean="0">
                <a:solidFill>
                  <a:srgbClr val="000000"/>
                </a:solidFill>
                <a:latin typeface="Calibri" pitchFamily="34" charset="0"/>
                <a:ea typeface="宋体" pitchFamily="2" charset="-122"/>
              </a:rPr>
              <a:pPr/>
              <a:t>18</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ln>
            <a:miter lim="800000"/>
          </a:ln>
        </p:spPr>
      </p:sp>
      <p:sp>
        <p:nvSpPr>
          <p:cNvPr id="27651"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7652" name="灯片编号占位符 3"/>
          <p:cNvSpPr>
            <a:spLocks noGrp="1"/>
          </p:cNvSpPr>
          <p:nvPr>
            <p:ph type="sldNum" sz="quarter" idx="5"/>
          </p:nvPr>
        </p:nvSpPr>
        <p:spPr bwMode="auto">
          <a:noFill/>
          <a:ln>
            <a:miter lim="800000"/>
            <a:headEnd/>
            <a:tailEnd/>
          </a:ln>
        </p:spPr>
        <p:txBody>
          <a:bodyPr/>
          <a:lstStyle/>
          <a:p>
            <a:fld id="{67533995-DEBA-401D-B540-A191EAD07D0D}" type="slidenum">
              <a:rPr lang="zh-CN" altLang="en-US" smtClean="0">
                <a:solidFill>
                  <a:srgbClr val="000000"/>
                </a:solidFill>
                <a:latin typeface="Calibri" pitchFamily="34" charset="0"/>
                <a:ea typeface="宋体" pitchFamily="2" charset="-122"/>
              </a:rPr>
              <a:pPr/>
              <a:t>19</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idx="4294967295"/>
          </p:nvPr>
        </p:nvSpPr>
        <p:spPr>
          <a:ln>
            <a:miter lim="800000"/>
          </a:ln>
        </p:spPr>
      </p:sp>
      <p:sp>
        <p:nvSpPr>
          <p:cNvPr id="19459" name="备注占位符 2"/>
          <p:cNvSpPr>
            <a:spLocks noGrp="1" noChangeArrowheads="1"/>
          </p:cNvSpPr>
          <p:nvPr>
            <p:ph type="body" idx="4294967295"/>
          </p:nvPr>
        </p:nvSpPr>
        <p:spPr/>
        <p:txBody>
          <a:bodyPr/>
          <a:lstStyle/>
          <a:p>
            <a:pPr eaLnBrk="1" hangingPunct="1"/>
            <a:endParaRPr lang="zh-CN" altLang="en-US" smtClean="0">
              <a:ea typeface="宋体" pitchFamily="2" charset="-122"/>
            </a:endParaRPr>
          </a:p>
        </p:txBody>
      </p:sp>
      <p:sp>
        <p:nvSpPr>
          <p:cNvPr id="19460" name="灯片编号占位符 3"/>
          <p:cNvSpPr>
            <a:spLocks noGrp="1"/>
          </p:cNvSpPr>
          <p:nvPr>
            <p:ph type="sldNum" sz="quarter" idx="5"/>
          </p:nvPr>
        </p:nvSpPr>
        <p:spPr bwMode="auto">
          <a:noFill/>
          <a:ln>
            <a:miter lim="800000"/>
            <a:headEnd/>
            <a:tailEnd/>
          </a:ln>
        </p:spPr>
        <p:txBody>
          <a:bodyPr/>
          <a:lstStyle/>
          <a:p>
            <a:fld id="{FA11F3B0-8591-4065-A2BC-D22485BB1F2D}" type="slidenum">
              <a:rPr lang="zh-CN" altLang="en-US" smtClean="0">
                <a:solidFill>
                  <a:srgbClr val="000000"/>
                </a:solidFill>
                <a:latin typeface="Calibri" pitchFamily="34" charset="0"/>
                <a:ea typeface="宋体" pitchFamily="2" charset="-122"/>
              </a:rPr>
              <a:pPr/>
              <a:t>2</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ln>
            <a:miter lim="800000"/>
          </a:ln>
        </p:spPr>
      </p:sp>
      <p:sp>
        <p:nvSpPr>
          <p:cNvPr id="27651"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7652" name="灯片编号占位符 3"/>
          <p:cNvSpPr>
            <a:spLocks noGrp="1"/>
          </p:cNvSpPr>
          <p:nvPr>
            <p:ph type="sldNum" sz="quarter" idx="5"/>
          </p:nvPr>
        </p:nvSpPr>
        <p:spPr bwMode="auto">
          <a:noFill/>
          <a:ln>
            <a:miter lim="800000"/>
            <a:headEnd/>
            <a:tailEnd/>
          </a:ln>
        </p:spPr>
        <p:txBody>
          <a:bodyPr/>
          <a:lstStyle/>
          <a:p>
            <a:fld id="{67533995-DEBA-401D-B540-A191EAD07D0D}" type="slidenum">
              <a:rPr lang="zh-CN" altLang="en-US" smtClean="0">
                <a:solidFill>
                  <a:srgbClr val="000000"/>
                </a:solidFill>
                <a:latin typeface="Calibri" pitchFamily="34" charset="0"/>
                <a:ea typeface="宋体" pitchFamily="2" charset="-122"/>
              </a:rPr>
              <a:pPr/>
              <a:t>20</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ln>
            <a:miter lim="800000"/>
          </a:ln>
        </p:spPr>
      </p:sp>
      <p:sp>
        <p:nvSpPr>
          <p:cNvPr id="27651"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7652" name="灯片编号占位符 3"/>
          <p:cNvSpPr>
            <a:spLocks noGrp="1"/>
          </p:cNvSpPr>
          <p:nvPr>
            <p:ph type="sldNum" sz="quarter" idx="5"/>
          </p:nvPr>
        </p:nvSpPr>
        <p:spPr bwMode="auto">
          <a:noFill/>
          <a:ln>
            <a:miter lim="800000"/>
            <a:headEnd/>
            <a:tailEnd/>
          </a:ln>
        </p:spPr>
        <p:txBody>
          <a:bodyPr/>
          <a:lstStyle/>
          <a:p>
            <a:fld id="{67533995-DEBA-401D-B540-A191EAD07D0D}" type="slidenum">
              <a:rPr lang="zh-CN" altLang="en-US" smtClean="0">
                <a:solidFill>
                  <a:srgbClr val="000000"/>
                </a:solidFill>
                <a:latin typeface="Calibri" pitchFamily="34" charset="0"/>
                <a:ea typeface="宋体" pitchFamily="2" charset="-122"/>
              </a:rPr>
              <a:pPr/>
              <a:t>21</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ln>
            <a:miter lim="800000"/>
          </a:ln>
        </p:spPr>
      </p:sp>
      <p:sp>
        <p:nvSpPr>
          <p:cNvPr id="27651"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7652" name="灯片编号占位符 3"/>
          <p:cNvSpPr>
            <a:spLocks noGrp="1"/>
          </p:cNvSpPr>
          <p:nvPr>
            <p:ph type="sldNum" sz="quarter" idx="5"/>
          </p:nvPr>
        </p:nvSpPr>
        <p:spPr bwMode="auto">
          <a:noFill/>
          <a:ln>
            <a:miter lim="800000"/>
            <a:headEnd/>
            <a:tailEnd/>
          </a:ln>
        </p:spPr>
        <p:txBody>
          <a:bodyPr/>
          <a:lstStyle/>
          <a:p>
            <a:fld id="{67533995-DEBA-401D-B540-A191EAD07D0D}" type="slidenum">
              <a:rPr lang="zh-CN" altLang="en-US" smtClean="0">
                <a:solidFill>
                  <a:srgbClr val="000000"/>
                </a:solidFill>
                <a:latin typeface="Calibri" pitchFamily="34" charset="0"/>
                <a:ea typeface="宋体" pitchFamily="2" charset="-122"/>
              </a:rPr>
              <a:pPr/>
              <a:t>22</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ln>
            <a:miter lim="800000"/>
          </a:ln>
        </p:spPr>
      </p:sp>
      <p:sp>
        <p:nvSpPr>
          <p:cNvPr id="27651"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7652" name="灯片编号占位符 3"/>
          <p:cNvSpPr>
            <a:spLocks noGrp="1"/>
          </p:cNvSpPr>
          <p:nvPr>
            <p:ph type="sldNum" sz="quarter" idx="5"/>
          </p:nvPr>
        </p:nvSpPr>
        <p:spPr bwMode="auto">
          <a:noFill/>
          <a:ln>
            <a:miter lim="800000"/>
            <a:headEnd/>
            <a:tailEnd/>
          </a:ln>
        </p:spPr>
        <p:txBody>
          <a:bodyPr/>
          <a:lstStyle/>
          <a:p>
            <a:fld id="{67533995-DEBA-401D-B540-A191EAD07D0D}" type="slidenum">
              <a:rPr lang="zh-CN" altLang="en-US" smtClean="0">
                <a:solidFill>
                  <a:srgbClr val="000000"/>
                </a:solidFill>
                <a:latin typeface="Calibri" pitchFamily="34" charset="0"/>
                <a:ea typeface="宋体" pitchFamily="2" charset="-122"/>
              </a:rPr>
              <a:pPr/>
              <a:t>23</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a:ln>
            <a:miter lim="800000"/>
          </a:ln>
        </p:spPr>
      </p:sp>
      <p:sp>
        <p:nvSpPr>
          <p:cNvPr id="30723"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30724" name="灯片编号占位符 3"/>
          <p:cNvSpPr>
            <a:spLocks noGrp="1"/>
          </p:cNvSpPr>
          <p:nvPr>
            <p:ph type="sldNum" sz="quarter" idx="5"/>
          </p:nvPr>
        </p:nvSpPr>
        <p:spPr bwMode="auto">
          <a:noFill/>
          <a:ln>
            <a:miter lim="800000"/>
            <a:headEnd/>
            <a:tailEnd/>
          </a:ln>
        </p:spPr>
        <p:txBody>
          <a:bodyPr/>
          <a:lstStyle/>
          <a:p>
            <a:fld id="{436D462C-011A-4D1D-BB03-6B8E7263821F}" type="slidenum">
              <a:rPr lang="zh-CN" altLang="en-US" smtClean="0">
                <a:solidFill>
                  <a:srgbClr val="000000"/>
                </a:solidFill>
                <a:latin typeface="Calibri" pitchFamily="34" charset="0"/>
                <a:ea typeface="宋体" pitchFamily="2" charset="-122"/>
              </a:rPr>
              <a:pPr/>
              <a:t>24</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a:ln>
            <a:miter lim="800000"/>
          </a:ln>
        </p:spPr>
      </p:sp>
      <p:sp>
        <p:nvSpPr>
          <p:cNvPr id="30723"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30724" name="灯片编号占位符 3"/>
          <p:cNvSpPr>
            <a:spLocks noGrp="1"/>
          </p:cNvSpPr>
          <p:nvPr>
            <p:ph type="sldNum" sz="quarter" idx="5"/>
          </p:nvPr>
        </p:nvSpPr>
        <p:spPr bwMode="auto">
          <a:noFill/>
          <a:ln>
            <a:miter lim="800000"/>
            <a:headEnd/>
            <a:tailEnd/>
          </a:ln>
        </p:spPr>
        <p:txBody>
          <a:bodyPr/>
          <a:lstStyle/>
          <a:p>
            <a:fld id="{436D462C-011A-4D1D-BB03-6B8E7263821F}" type="slidenum">
              <a:rPr lang="zh-CN" altLang="en-US" smtClean="0">
                <a:solidFill>
                  <a:srgbClr val="000000"/>
                </a:solidFill>
                <a:latin typeface="Calibri" pitchFamily="34" charset="0"/>
                <a:ea typeface="宋体" pitchFamily="2" charset="-122"/>
              </a:rPr>
              <a:pPr/>
              <a:t>25</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a:ln>
            <a:miter lim="800000"/>
          </a:ln>
        </p:spPr>
      </p:sp>
      <p:sp>
        <p:nvSpPr>
          <p:cNvPr id="30723"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30724" name="灯片编号占位符 3"/>
          <p:cNvSpPr>
            <a:spLocks noGrp="1"/>
          </p:cNvSpPr>
          <p:nvPr>
            <p:ph type="sldNum" sz="quarter" idx="5"/>
          </p:nvPr>
        </p:nvSpPr>
        <p:spPr bwMode="auto">
          <a:noFill/>
          <a:ln>
            <a:miter lim="800000"/>
            <a:headEnd/>
            <a:tailEnd/>
          </a:ln>
        </p:spPr>
        <p:txBody>
          <a:bodyPr/>
          <a:lstStyle/>
          <a:p>
            <a:fld id="{436D462C-011A-4D1D-BB03-6B8E7263821F}" type="slidenum">
              <a:rPr lang="zh-CN" altLang="en-US" smtClean="0">
                <a:solidFill>
                  <a:srgbClr val="000000"/>
                </a:solidFill>
                <a:latin typeface="Calibri" pitchFamily="34" charset="0"/>
                <a:ea typeface="宋体" pitchFamily="2" charset="-122"/>
              </a:rPr>
              <a:pPr/>
              <a:t>26</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a:ln>
            <a:miter lim="800000"/>
          </a:ln>
        </p:spPr>
      </p:sp>
      <p:sp>
        <p:nvSpPr>
          <p:cNvPr id="30723"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30724" name="灯片编号占位符 3"/>
          <p:cNvSpPr>
            <a:spLocks noGrp="1"/>
          </p:cNvSpPr>
          <p:nvPr>
            <p:ph type="sldNum" sz="quarter" idx="5"/>
          </p:nvPr>
        </p:nvSpPr>
        <p:spPr bwMode="auto">
          <a:noFill/>
          <a:ln>
            <a:miter lim="800000"/>
            <a:headEnd/>
            <a:tailEnd/>
          </a:ln>
        </p:spPr>
        <p:txBody>
          <a:bodyPr/>
          <a:lstStyle/>
          <a:p>
            <a:fld id="{436D462C-011A-4D1D-BB03-6B8E7263821F}" type="slidenum">
              <a:rPr lang="zh-CN" altLang="en-US" smtClean="0">
                <a:solidFill>
                  <a:srgbClr val="000000"/>
                </a:solidFill>
                <a:latin typeface="Calibri" pitchFamily="34" charset="0"/>
                <a:ea typeface="宋体" pitchFamily="2" charset="-122"/>
              </a:rPr>
              <a:pPr/>
              <a:t>27</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a:ln>
            <a:miter lim="800000"/>
          </a:ln>
        </p:spPr>
      </p:sp>
      <p:sp>
        <p:nvSpPr>
          <p:cNvPr id="30723"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30724" name="灯片编号占位符 3"/>
          <p:cNvSpPr>
            <a:spLocks noGrp="1"/>
          </p:cNvSpPr>
          <p:nvPr>
            <p:ph type="sldNum" sz="quarter" idx="5"/>
          </p:nvPr>
        </p:nvSpPr>
        <p:spPr bwMode="auto">
          <a:noFill/>
          <a:ln>
            <a:miter lim="800000"/>
            <a:headEnd/>
            <a:tailEnd/>
          </a:ln>
        </p:spPr>
        <p:txBody>
          <a:bodyPr/>
          <a:lstStyle/>
          <a:p>
            <a:fld id="{436D462C-011A-4D1D-BB03-6B8E7263821F}" type="slidenum">
              <a:rPr lang="zh-CN" altLang="en-US" smtClean="0">
                <a:solidFill>
                  <a:srgbClr val="000000"/>
                </a:solidFill>
                <a:latin typeface="Calibri" pitchFamily="34" charset="0"/>
                <a:ea typeface="宋体" pitchFamily="2" charset="-122"/>
              </a:rPr>
              <a:pPr/>
              <a:t>28</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a:ln>
            <a:miter lim="800000"/>
          </a:ln>
        </p:spPr>
      </p:sp>
      <p:sp>
        <p:nvSpPr>
          <p:cNvPr id="30723"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30724" name="灯片编号占位符 3"/>
          <p:cNvSpPr>
            <a:spLocks noGrp="1"/>
          </p:cNvSpPr>
          <p:nvPr>
            <p:ph type="sldNum" sz="quarter" idx="5"/>
          </p:nvPr>
        </p:nvSpPr>
        <p:spPr bwMode="auto">
          <a:noFill/>
          <a:ln>
            <a:miter lim="800000"/>
            <a:headEnd/>
            <a:tailEnd/>
          </a:ln>
        </p:spPr>
        <p:txBody>
          <a:bodyPr/>
          <a:lstStyle/>
          <a:p>
            <a:fld id="{436D462C-011A-4D1D-BB03-6B8E7263821F}" type="slidenum">
              <a:rPr lang="zh-CN" altLang="en-US" smtClean="0">
                <a:solidFill>
                  <a:srgbClr val="000000"/>
                </a:solidFill>
                <a:latin typeface="Calibri" pitchFamily="34" charset="0"/>
                <a:ea typeface="宋体" pitchFamily="2" charset="-122"/>
              </a:rPr>
              <a:pPr/>
              <a:t>29</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ln>
            <a:miter lim="800000"/>
          </a:ln>
        </p:spPr>
      </p:sp>
      <p:sp>
        <p:nvSpPr>
          <p:cNvPr id="20483" name="备注占位符 2"/>
          <p:cNvSpPr>
            <a:spLocks noGrp="1" noChangeArrowheads="1"/>
          </p:cNvSpPr>
          <p:nvPr>
            <p:ph type="body" idx="4294967295"/>
          </p:nvPr>
        </p:nvSpPr>
        <p:spPr/>
        <p:txBody>
          <a:bodyPr/>
          <a:lstStyle/>
          <a:p>
            <a:pPr eaLnBrk="1" hangingPunct="1"/>
            <a:endParaRPr lang="zh-CN" altLang="en-US" smtClean="0">
              <a:ea typeface="宋体" pitchFamily="2" charset="-122"/>
            </a:endParaRPr>
          </a:p>
        </p:txBody>
      </p:sp>
      <p:sp>
        <p:nvSpPr>
          <p:cNvPr id="20484" name="灯片编号占位符 3"/>
          <p:cNvSpPr>
            <a:spLocks noGrp="1"/>
          </p:cNvSpPr>
          <p:nvPr>
            <p:ph type="sldNum" sz="quarter" idx="5"/>
          </p:nvPr>
        </p:nvSpPr>
        <p:spPr bwMode="auto">
          <a:noFill/>
          <a:ln>
            <a:miter lim="800000"/>
            <a:headEnd/>
            <a:tailEnd/>
          </a:ln>
        </p:spPr>
        <p:txBody>
          <a:bodyPr/>
          <a:lstStyle/>
          <a:p>
            <a:fld id="{CEACF5E2-9A21-4EB1-8F0D-D335C9CDCDD8}" type="slidenum">
              <a:rPr lang="zh-CN" altLang="en-US" smtClean="0">
                <a:solidFill>
                  <a:srgbClr val="000000"/>
                </a:solidFill>
                <a:latin typeface="Calibri" pitchFamily="34" charset="0"/>
                <a:ea typeface="宋体" pitchFamily="2" charset="-122"/>
              </a:rPr>
              <a:pPr/>
              <a:t>3</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ln>
            <a:miter lim="800000"/>
          </a:ln>
        </p:spPr>
      </p:sp>
      <p:sp>
        <p:nvSpPr>
          <p:cNvPr id="27651"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7652" name="灯片编号占位符 3"/>
          <p:cNvSpPr>
            <a:spLocks noGrp="1"/>
          </p:cNvSpPr>
          <p:nvPr>
            <p:ph type="sldNum" sz="quarter" idx="5"/>
          </p:nvPr>
        </p:nvSpPr>
        <p:spPr bwMode="auto">
          <a:noFill/>
          <a:ln>
            <a:miter lim="800000"/>
            <a:headEnd/>
            <a:tailEnd/>
          </a:ln>
        </p:spPr>
        <p:txBody>
          <a:bodyPr/>
          <a:lstStyle/>
          <a:p>
            <a:fld id="{67533995-DEBA-401D-B540-A191EAD07D0D}" type="slidenum">
              <a:rPr lang="zh-CN" altLang="en-US" smtClean="0">
                <a:solidFill>
                  <a:srgbClr val="000000"/>
                </a:solidFill>
                <a:latin typeface="Calibri" pitchFamily="34" charset="0"/>
                <a:ea typeface="宋体" pitchFamily="2" charset="-122"/>
              </a:rPr>
              <a:pPr/>
              <a:t>30</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idx="4294967295"/>
          </p:nvPr>
        </p:nvSpPr>
        <p:spPr>
          <a:ln>
            <a:miter lim="800000"/>
          </a:ln>
        </p:spPr>
      </p:sp>
      <p:sp>
        <p:nvSpPr>
          <p:cNvPr id="22531"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2532" name="灯片编号占位符 3"/>
          <p:cNvSpPr>
            <a:spLocks noGrp="1"/>
          </p:cNvSpPr>
          <p:nvPr>
            <p:ph type="sldNum" sz="quarter" idx="5"/>
          </p:nvPr>
        </p:nvSpPr>
        <p:spPr bwMode="auto">
          <a:noFill/>
          <a:ln>
            <a:miter lim="800000"/>
            <a:headEnd/>
            <a:tailEnd/>
          </a:ln>
        </p:spPr>
        <p:txBody>
          <a:bodyPr/>
          <a:lstStyle/>
          <a:p>
            <a:fld id="{F8F39BD0-DEC1-413A-8EEB-1158FD6A1651}" type="slidenum">
              <a:rPr lang="zh-CN" altLang="en-US" smtClean="0">
                <a:solidFill>
                  <a:srgbClr val="000000"/>
                </a:solidFill>
                <a:latin typeface="Calibri" pitchFamily="34" charset="0"/>
                <a:ea typeface="宋体" pitchFamily="2" charset="-122"/>
              </a:rPr>
              <a:pPr/>
              <a:t>31</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idx="4294967295"/>
          </p:nvPr>
        </p:nvSpPr>
        <p:spPr>
          <a:ln>
            <a:miter lim="800000"/>
          </a:ln>
        </p:spPr>
      </p:sp>
      <p:sp>
        <p:nvSpPr>
          <p:cNvPr id="22531"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2532" name="灯片编号占位符 3"/>
          <p:cNvSpPr>
            <a:spLocks noGrp="1"/>
          </p:cNvSpPr>
          <p:nvPr>
            <p:ph type="sldNum" sz="quarter" idx="5"/>
          </p:nvPr>
        </p:nvSpPr>
        <p:spPr bwMode="auto">
          <a:noFill/>
          <a:ln>
            <a:miter lim="800000"/>
            <a:headEnd/>
            <a:tailEnd/>
          </a:ln>
        </p:spPr>
        <p:txBody>
          <a:bodyPr/>
          <a:lstStyle/>
          <a:p>
            <a:fld id="{F8F39BD0-DEC1-413A-8EEB-1158FD6A1651}" type="slidenum">
              <a:rPr lang="zh-CN" altLang="en-US" smtClean="0">
                <a:solidFill>
                  <a:srgbClr val="000000"/>
                </a:solidFill>
                <a:latin typeface="Calibri" pitchFamily="34" charset="0"/>
                <a:ea typeface="宋体" pitchFamily="2" charset="-122"/>
              </a:rPr>
              <a:pPr/>
              <a:t>32</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ChangeArrowheads="1" noTextEdit="1"/>
          </p:cNvSpPr>
          <p:nvPr>
            <p:ph type="sldImg" idx="4294967295"/>
          </p:nvPr>
        </p:nvSpPr>
        <p:spPr>
          <a:ln>
            <a:miter lim="800000"/>
          </a:ln>
        </p:spPr>
      </p:sp>
      <p:sp>
        <p:nvSpPr>
          <p:cNvPr id="33795" name="备注占位符 2"/>
          <p:cNvSpPr>
            <a:spLocks noGrp="1" noChangeArrowheads="1"/>
          </p:cNvSpPr>
          <p:nvPr>
            <p:ph type="body" idx="4294967295"/>
          </p:nvPr>
        </p:nvSpPr>
        <p:spPr/>
        <p:txBody>
          <a:bodyPr/>
          <a:lstStyle/>
          <a:p>
            <a:pPr eaLnBrk="1" hangingPunct="1"/>
            <a:endParaRPr lang="zh-CN" altLang="en-US" smtClean="0">
              <a:ea typeface="宋体" pitchFamily="2" charset="-122"/>
            </a:endParaRPr>
          </a:p>
        </p:txBody>
      </p:sp>
      <p:sp>
        <p:nvSpPr>
          <p:cNvPr id="33796" name="灯片编号占位符 3"/>
          <p:cNvSpPr>
            <a:spLocks noGrp="1"/>
          </p:cNvSpPr>
          <p:nvPr>
            <p:ph type="sldNum" sz="quarter" idx="5"/>
          </p:nvPr>
        </p:nvSpPr>
        <p:spPr bwMode="auto">
          <a:noFill/>
          <a:ln>
            <a:miter lim="800000"/>
            <a:headEnd/>
            <a:tailEnd/>
          </a:ln>
        </p:spPr>
        <p:txBody>
          <a:bodyPr/>
          <a:lstStyle/>
          <a:p>
            <a:fld id="{4CBBEE14-A1A8-4FA8-B6C1-7468E6C7092B}" type="slidenum">
              <a:rPr lang="zh-CN" altLang="en-US" smtClean="0">
                <a:solidFill>
                  <a:srgbClr val="000000"/>
                </a:solidFill>
                <a:latin typeface="Calibri" pitchFamily="34" charset="0"/>
                <a:ea typeface="宋体" pitchFamily="2" charset="-122"/>
              </a:rPr>
              <a:pPr/>
              <a:t>33</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ln>
            <a:miter lim="800000"/>
          </a:ln>
        </p:spPr>
      </p:sp>
      <p:sp>
        <p:nvSpPr>
          <p:cNvPr id="21507"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1508" name="灯片编号占位符 3"/>
          <p:cNvSpPr>
            <a:spLocks noGrp="1"/>
          </p:cNvSpPr>
          <p:nvPr>
            <p:ph type="sldNum" sz="quarter" idx="5"/>
          </p:nvPr>
        </p:nvSpPr>
        <p:spPr bwMode="auto">
          <a:noFill/>
          <a:ln>
            <a:miter lim="800000"/>
            <a:headEnd/>
            <a:tailEnd/>
          </a:ln>
        </p:spPr>
        <p:txBody>
          <a:bodyPr/>
          <a:lstStyle/>
          <a:p>
            <a:fld id="{4D6DA383-97F3-462B-A72D-2EC091240FAA}" type="slidenum">
              <a:rPr lang="zh-CN" altLang="en-US" smtClean="0">
                <a:solidFill>
                  <a:srgbClr val="000000"/>
                </a:solidFill>
                <a:latin typeface="Calibri" pitchFamily="34" charset="0"/>
                <a:ea typeface="宋体" pitchFamily="2" charset="-122"/>
              </a:rPr>
              <a:pPr/>
              <a:t>4</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ln>
            <a:miter lim="800000"/>
          </a:ln>
        </p:spPr>
      </p:sp>
      <p:sp>
        <p:nvSpPr>
          <p:cNvPr id="21507"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1508" name="灯片编号占位符 3"/>
          <p:cNvSpPr>
            <a:spLocks noGrp="1"/>
          </p:cNvSpPr>
          <p:nvPr>
            <p:ph type="sldNum" sz="quarter" idx="5"/>
          </p:nvPr>
        </p:nvSpPr>
        <p:spPr bwMode="auto">
          <a:noFill/>
          <a:ln>
            <a:miter lim="800000"/>
            <a:headEnd/>
            <a:tailEnd/>
          </a:ln>
        </p:spPr>
        <p:txBody>
          <a:bodyPr/>
          <a:lstStyle/>
          <a:p>
            <a:fld id="{4D6DA383-97F3-462B-A72D-2EC091240FAA}" type="slidenum">
              <a:rPr lang="zh-CN" altLang="en-US" smtClean="0">
                <a:solidFill>
                  <a:srgbClr val="000000"/>
                </a:solidFill>
                <a:latin typeface="Calibri" pitchFamily="34" charset="0"/>
                <a:ea typeface="宋体" pitchFamily="2" charset="-122"/>
              </a:rPr>
              <a:pPr/>
              <a:t>5</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ln>
            <a:miter lim="800000"/>
          </a:ln>
        </p:spPr>
      </p:sp>
      <p:sp>
        <p:nvSpPr>
          <p:cNvPr id="21507"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1508" name="灯片编号占位符 3"/>
          <p:cNvSpPr>
            <a:spLocks noGrp="1"/>
          </p:cNvSpPr>
          <p:nvPr>
            <p:ph type="sldNum" sz="quarter" idx="5"/>
          </p:nvPr>
        </p:nvSpPr>
        <p:spPr bwMode="auto">
          <a:noFill/>
          <a:ln>
            <a:miter lim="800000"/>
            <a:headEnd/>
            <a:tailEnd/>
          </a:ln>
        </p:spPr>
        <p:txBody>
          <a:bodyPr/>
          <a:lstStyle/>
          <a:p>
            <a:fld id="{4D6DA383-97F3-462B-A72D-2EC091240FAA}" type="slidenum">
              <a:rPr lang="zh-CN" altLang="en-US" smtClean="0">
                <a:solidFill>
                  <a:srgbClr val="000000"/>
                </a:solidFill>
                <a:latin typeface="Calibri" pitchFamily="34" charset="0"/>
                <a:ea typeface="宋体" pitchFamily="2" charset="-122"/>
              </a:rPr>
              <a:pPr/>
              <a:t>6</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ln>
            <a:miter lim="800000"/>
          </a:ln>
        </p:spPr>
      </p:sp>
      <p:sp>
        <p:nvSpPr>
          <p:cNvPr id="21507"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1508" name="灯片编号占位符 3"/>
          <p:cNvSpPr>
            <a:spLocks noGrp="1"/>
          </p:cNvSpPr>
          <p:nvPr>
            <p:ph type="sldNum" sz="quarter" idx="5"/>
          </p:nvPr>
        </p:nvSpPr>
        <p:spPr bwMode="auto">
          <a:noFill/>
          <a:ln>
            <a:miter lim="800000"/>
            <a:headEnd/>
            <a:tailEnd/>
          </a:ln>
        </p:spPr>
        <p:txBody>
          <a:bodyPr/>
          <a:lstStyle/>
          <a:p>
            <a:fld id="{4D6DA383-97F3-462B-A72D-2EC091240FAA}" type="slidenum">
              <a:rPr lang="zh-CN" altLang="en-US" smtClean="0">
                <a:solidFill>
                  <a:srgbClr val="000000"/>
                </a:solidFill>
                <a:latin typeface="Calibri" pitchFamily="34" charset="0"/>
                <a:ea typeface="宋体" pitchFamily="2" charset="-122"/>
              </a:rPr>
              <a:pPr/>
              <a:t>7</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ln>
            <a:miter lim="800000"/>
          </a:ln>
        </p:spPr>
      </p:sp>
      <p:sp>
        <p:nvSpPr>
          <p:cNvPr id="21507"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1508" name="灯片编号占位符 3"/>
          <p:cNvSpPr>
            <a:spLocks noGrp="1"/>
          </p:cNvSpPr>
          <p:nvPr>
            <p:ph type="sldNum" sz="quarter" idx="5"/>
          </p:nvPr>
        </p:nvSpPr>
        <p:spPr bwMode="auto">
          <a:noFill/>
          <a:ln>
            <a:miter lim="800000"/>
            <a:headEnd/>
            <a:tailEnd/>
          </a:ln>
        </p:spPr>
        <p:txBody>
          <a:bodyPr/>
          <a:lstStyle/>
          <a:p>
            <a:fld id="{4D6DA383-97F3-462B-A72D-2EC091240FAA}" type="slidenum">
              <a:rPr lang="zh-CN" altLang="en-US" smtClean="0">
                <a:solidFill>
                  <a:srgbClr val="000000"/>
                </a:solidFill>
                <a:latin typeface="Calibri" pitchFamily="34" charset="0"/>
                <a:ea typeface="宋体" pitchFamily="2" charset="-122"/>
              </a:rPr>
              <a:pPr/>
              <a:t>8</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ln>
            <a:miter lim="800000"/>
          </a:ln>
        </p:spPr>
      </p:sp>
      <p:sp>
        <p:nvSpPr>
          <p:cNvPr id="21507" name="备注占位符 2"/>
          <p:cNvSpPr>
            <a:spLocks noGrp="1" noChangeArrowheads="1"/>
          </p:cNvSpPr>
          <p:nvPr>
            <p:ph type="body" idx="4294967295"/>
          </p:nvPr>
        </p:nvSpPr>
        <p:spPr>
          <a:noFill/>
          <a:ln/>
        </p:spPr>
        <p:txBody>
          <a:bodyPr/>
          <a:lstStyle/>
          <a:p>
            <a:pPr eaLnBrk="1" hangingPunct="1"/>
            <a:endParaRPr lang="zh-CN" altLang="en-US" smtClean="0">
              <a:ea typeface="宋体" pitchFamily="2" charset="-122"/>
            </a:endParaRPr>
          </a:p>
        </p:txBody>
      </p:sp>
      <p:sp>
        <p:nvSpPr>
          <p:cNvPr id="21508" name="灯片编号占位符 3"/>
          <p:cNvSpPr>
            <a:spLocks noGrp="1"/>
          </p:cNvSpPr>
          <p:nvPr>
            <p:ph type="sldNum" sz="quarter" idx="5"/>
          </p:nvPr>
        </p:nvSpPr>
        <p:spPr bwMode="auto">
          <a:noFill/>
          <a:ln>
            <a:miter lim="800000"/>
            <a:headEnd/>
            <a:tailEnd/>
          </a:ln>
        </p:spPr>
        <p:txBody>
          <a:bodyPr/>
          <a:lstStyle/>
          <a:p>
            <a:fld id="{4D6DA383-97F3-462B-A72D-2EC091240FAA}" type="slidenum">
              <a:rPr lang="zh-CN" altLang="en-US" smtClean="0">
                <a:solidFill>
                  <a:srgbClr val="000000"/>
                </a:solidFill>
                <a:latin typeface="Calibri" pitchFamily="34" charset="0"/>
                <a:ea typeface="宋体" pitchFamily="2" charset="-122"/>
              </a:rPr>
              <a:pPr/>
              <a:t>9</a:t>
            </a:fld>
            <a:endParaRPr lang="en-US" altLang="zh-CN" smtClean="0">
              <a:solidFill>
                <a:srgbClr val="000000"/>
              </a:solidFill>
              <a:latin typeface="Calibri"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noProof="1"/>
              <a:t>单击此处编辑母版标题样式</a:t>
            </a:r>
          </a:p>
        </p:txBody>
      </p:sp>
      <p:sp>
        <p:nvSpPr>
          <p:cNvPr id="3" name="日期占位符 2"/>
          <p:cNvSpPr>
            <a:spLocks noGrp="1"/>
          </p:cNvSpPr>
          <p:nvPr>
            <p:ph type="dt" sz="half" idx="10"/>
          </p:nvPr>
        </p:nvSpPr>
        <p:spPr>
          <a:xfrm>
            <a:off x="609600" y="6356350"/>
            <a:ext cx="2844800" cy="365125"/>
          </a:xfrm>
          <a:prstGeom prst="rect">
            <a:avLst/>
          </a:prstGeom>
        </p:spPr>
        <p:txBody>
          <a:bodyPr/>
          <a:lstStyle>
            <a:lvl1pPr fontAlgn="auto">
              <a:defRPr noProof="1">
                <a:latin typeface="+mn-lt"/>
                <a:ea typeface="+mn-ea"/>
              </a:defRPr>
            </a:lvl1pPr>
          </a:lstStyle>
          <a:p>
            <a:pPr>
              <a:defRPr/>
            </a:pPr>
            <a:fld id="{E656FE49-282C-45EC-A709-105A89153C2D}" type="datetimeFigureOut">
              <a:rPr lang="zh-CN" altLang="en-US"/>
              <a:pPr>
                <a:defRPr/>
              </a:pPr>
              <a:t>2022/4/30</a:t>
            </a:fld>
            <a:endParaRPr lang="zh-CN" altLang="en-US"/>
          </a:p>
        </p:txBody>
      </p:sp>
      <p:sp>
        <p:nvSpPr>
          <p:cNvPr id="4" name="页脚占位符 3"/>
          <p:cNvSpPr>
            <a:spLocks noGrp="1"/>
          </p:cNvSpPr>
          <p:nvPr>
            <p:ph type="ftr" sz="quarter" idx="11"/>
          </p:nvPr>
        </p:nvSpPr>
        <p:spPr>
          <a:xfrm>
            <a:off x="4165600" y="6356350"/>
            <a:ext cx="3860800" cy="365125"/>
          </a:xfrm>
          <a:prstGeom prst="rect">
            <a:avLst/>
          </a:prstGeom>
        </p:spPr>
        <p:txBody>
          <a:bodyPr/>
          <a:lstStyle>
            <a:lvl1pPr fontAlgn="auto">
              <a:defRPr noProof="1"/>
            </a:lvl1pPr>
          </a:lstStyle>
          <a:p>
            <a:pPr>
              <a:defRPr/>
            </a:pPr>
            <a:endParaRPr lang="zh-CN" altLang="en-US"/>
          </a:p>
        </p:txBody>
      </p:sp>
      <p:sp>
        <p:nvSpPr>
          <p:cNvPr id="5" name="灯片编号占位符 4"/>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EA86D9B-2996-4C72-8407-A7B46AE77730}" type="slidenum">
              <a:rPr lang="zh-CN" altLang="en-US"/>
              <a:pPr>
                <a:defRPr/>
              </a:pPr>
              <a:t>‹#›</a:t>
            </a:fld>
            <a:endParaRPr lang="zh-CN" altLang="en-US"/>
          </a:p>
        </p:txBody>
      </p:sp>
    </p:spTree>
  </p:cSld>
  <p:clrMapOvr>
    <a:masterClrMapping/>
  </p:clrMapOvr>
  <p:transition spd="slow"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a:prstGeom prst="rect">
            <a:avLst/>
          </a:prstGeom>
        </p:spPr>
        <p:txBody>
          <a:bodyPr/>
          <a:lstStyle>
            <a:lvl1pPr fontAlgn="auto">
              <a:defRPr noProof="1">
                <a:latin typeface="+mn-lt"/>
                <a:ea typeface="+mn-ea"/>
              </a:defRPr>
            </a:lvl1pPr>
          </a:lstStyle>
          <a:p>
            <a:pPr>
              <a:defRPr/>
            </a:pPr>
            <a:fld id="{F7138CA3-C0CE-499A-B747-D7A5FEB98DBA}" type="datetimeFigureOut">
              <a:rPr lang="zh-CN" altLang="en-US"/>
              <a:pPr>
                <a:defRPr/>
              </a:pPr>
              <a:t>2022/4/30</a:t>
            </a:fld>
            <a:endParaRPr lang="zh-CN" altLang="en-US"/>
          </a:p>
        </p:txBody>
      </p:sp>
      <p:sp>
        <p:nvSpPr>
          <p:cNvPr id="3" name="页脚占位符 2"/>
          <p:cNvSpPr>
            <a:spLocks noGrp="1"/>
          </p:cNvSpPr>
          <p:nvPr>
            <p:ph type="ftr" sz="quarter" idx="11"/>
          </p:nvPr>
        </p:nvSpPr>
        <p:spPr>
          <a:xfrm>
            <a:off x="4165600" y="6356350"/>
            <a:ext cx="3860800" cy="365125"/>
          </a:xfrm>
          <a:prstGeom prst="rect">
            <a:avLst/>
          </a:prstGeom>
        </p:spPr>
        <p:txBody>
          <a:bodyPr/>
          <a:lstStyle>
            <a:lvl1pPr fontAlgn="auto">
              <a:defRPr noProof="1"/>
            </a:lvl1pPr>
          </a:lstStyle>
          <a:p>
            <a:pPr>
              <a:defRPr/>
            </a:pPr>
            <a:endParaRPr lang="zh-CN" altLang="en-US"/>
          </a:p>
        </p:txBody>
      </p:sp>
      <p:sp>
        <p:nvSpPr>
          <p:cNvPr id="4" name="灯片编号占位符 3"/>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258F84E-A821-47FD-AE2F-14A2B621C908}" type="slidenum">
              <a:rPr lang="zh-CN" altLang="en-US"/>
              <a:pPr>
                <a:defRPr/>
              </a:pPr>
              <a:t>‹#›</a:t>
            </a:fld>
            <a:endParaRPr lang="zh-CN" altLang="en-US"/>
          </a:p>
        </p:txBody>
      </p:sp>
    </p:spTree>
  </p:cSld>
  <p:clrMapOvr>
    <a:masterClrMapping/>
  </p:clrMapOvr>
  <p:transition spd="slow"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spd="slow"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4" r:id="rId4"/>
    <p:sldLayoutId id="2147483745" r:id="rId5"/>
    <p:sldLayoutId id="2147483742" r:id="rId6"/>
    <p:sldLayoutId id="2147483743" r:id="rId7"/>
  </p:sldLayoutIdLst>
  <p:transition spd="slow" advTm="3000">
    <p:random/>
  </p:transition>
  <p:txStyles>
    <p:titleStyle>
      <a:lvl1pPr algn="ctr" defTabSz="1219200" rtl="0" eaLnBrk="0" fontAlgn="base" hangingPunct="0">
        <a:spcBef>
          <a:spcPct val="0"/>
        </a:spcBef>
        <a:spcAft>
          <a:spcPct val="0"/>
        </a:spcAft>
        <a:defRPr sz="5800" kern="1200">
          <a:solidFill>
            <a:schemeClr val="tx1"/>
          </a:solidFill>
          <a:latin typeface="+mj-lt"/>
          <a:ea typeface="+mj-ea"/>
          <a:cs typeface="+mj-cs"/>
        </a:defRPr>
      </a:lvl1pPr>
      <a:lvl2pPr algn="ctr" defTabSz="1219200" rtl="0" eaLnBrk="0" fontAlgn="base" hangingPunct="0">
        <a:spcBef>
          <a:spcPct val="0"/>
        </a:spcBef>
        <a:spcAft>
          <a:spcPct val="0"/>
        </a:spcAft>
        <a:defRPr sz="5800">
          <a:solidFill>
            <a:schemeClr val="tx1"/>
          </a:solidFill>
          <a:latin typeface="微软雅黑" pitchFamily="34" charset="-122"/>
          <a:ea typeface="微软雅黑" pitchFamily="34" charset="-122"/>
        </a:defRPr>
      </a:lvl2pPr>
      <a:lvl3pPr algn="ctr" defTabSz="1219200" rtl="0" eaLnBrk="0" fontAlgn="base" hangingPunct="0">
        <a:spcBef>
          <a:spcPct val="0"/>
        </a:spcBef>
        <a:spcAft>
          <a:spcPct val="0"/>
        </a:spcAft>
        <a:defRPr sz="5800">
          <a:solidFill>
            <a:schemeClr val="tx1"/>
          </a:solidFill>
          <a:latin typeface="微软雅黑" pitchFamily="34" charset="-122"/>
          <a:ea typeface="微软雅黑" pitchFamily="34" charset="-122"/>
        </a:defRPr>
      </a:lvl3pPr>
      <a:lvl4pPr algn="ctr" defTabSz="1219200" rtl="0" eaLnBrk="0" fontAlgn="base" hangingPunct="0">
        <a:spcBef>
          <a:spcPct val="0"/>
        </a:spcBef>
        <a:spcAft>
          <a:spcPct val="0"/>
        </a:spcAft>
        <a:defRPr sz="5800">
          <a:solidFill>
            <a:schemeClr val="tx1"/>
          </a:solidFill>
          <a:latin typeface="微软雅黑" pitchFamily="34" charset="-122"/>
          <a:ea typeface="微软雅黑" pitchFamily="34" charset="-122"/>
        </a:defRPr>
      </a:lvl4pPr>
      <a:lvl5pPr algn="ctr" defTabSz="1219200" rtl="0" eaLnBrk="0" fontAlgn="base" hangingPunct="0">
        <a:spcBef>
          <a:spcPct val="0"/>
        </a:spcBef>
        <a:spcAft>
          <a:spcPct val="0"/>
        </a:spcAft>
        <a:defRPr sz="5800">
          <a:solidFill>
            <a:schemeClr val="tx1"/>
          </a:solidFill>
          <a:latin typeface="微软雅黑" pitchFamily="34" charset="-122"/>
          <a:ea typeface="微软雅黑" pitchFamily="34" charset="-122"/>
        </a:defRPr>
      </a:lvl5pPr>
      <a:lvl6pPr marL="457200" algn="ctr" defTabSz="1219200" rtl="0" fontAlgn="base">
        <a:spcBef>
          <a:spcPct val="0"/>
        </a:spcBef>
        <a:spcAft>
          <a:spcPct val="0"/>
        </a:spcAft>
        <a:defRPr sz="5800">
          <a:solidFill>
            <a:schemeClr val="tx1"/>
          </a:solidFill>
          <a:latin typeface="微软雅黑" pitchFamily="34" charset="-122"/>
          <a:ea typeface="微软雅黑" pitchFamily="34" charset="-122"/>
        </a:defRPr>
      </a:lvl6pPr>
      <a:lvl7pPr marL="914400" algn="ctr" defTabSz="1219200" rtl="0" fontAlgn="base">
        <a:spcBef>
          <a:spcPct val="0"/>
        </a:spcBef>
        <a:spcAft>
          <a:spcPct val="0"/>
        </a:spcAft>
        <a:defRPr sz="5800">
          <a:solidFill>
            <a:schemeClr val="tx1"/>
          </a:solidFill>
          <a:latin typeface="微软雅黑" pitchFamily="34" charset="-122"/>
          <a:ea typeface="微软雅黑" pitchFamily="34" charset="-122"/>
        </a:defRPr>
      </a:lvl7pPr>
      <a:lvl8pPr marL="1371600" algn="ctr" defTabSz="1219200" rtl="0" fontAlgn="base">
        <a:spcBef>
          <a:spcPct val="0"/>
        </a:spcBef>
        <a:spcAft>
          <a:spcPct val="0"/>
        </a:spcAft>
        <a:defRPr sz="5800">
          <a:solidFill>
            <a:schemeClr val="tx1"/>
          </a:solidFill>
          <a:latin typeface="微软雅黑" pitchFamily="34" charset="-122"/>
          <a:ea typeface="微软雅黑" pitchFamily="34" charset="-122"/>
        </a:defRPr>
      </a:lvl8pPr>
      <a:lvl9pPr marL="1828800" algn="ctr" defTabSz="1219200" rtl="0" fontAlgn="base">
        <a:spcBef>
          <a:spcPct val="0"/>
        </a:spcBef>
        <a:spcAft>
          <a:spcPct val="0"/>
        </a:spcAft>
        <a:defRPr sz="5800">
          <a:solidFill>
            <a:schemeClr val="tx1"/>
          </a:solidFill>
          <a:latin typeface="微软雅黑" pitchFamily="34" charset="-122"/>
          <a:ea typeface="微软雅黑" pitchFamily="34" charset="-122"/>
        </a:defRPr>
      </a:lvl9pPr>
    </p:titleStyle>
    <p:bodyStyle>
      <a:lvl1pPr marL="457200" indent="-457200" algn="l" defTabSz="1219200" rtl="0" eaLnBrk="0" fontAlgn="base" hangingPunct="0">
        <a:spcBef>
          <a:spcPct val="20000"/>
        </a:spcBef>
        <a:spcAft>
          <a:spcPct val="0"/>
        </a:spcAft>
        <a:buFont typeface="Arial" pitchFamily="34" charset="0"/>
        <a:buChar char="•"/>
        <a:defRPr sz="4200" kern="1200">
          <a:solidFill>
            <a:schemeClr val="tx1"/>
          </a:solidFill>
          <a:latin typeface="+mn-lt"/>
          <a:ea typeface="+mn-ea"/>
          <a:cs typeface="+mn-cs"/>
        </a:defRPr>
      </a:lvl1pPr>
      <a:lvl2pPr marL="990600" indent="-381000" algn="l" defTabSz="1219200"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2pPr>
      <a:lvl3pPr marL="1524000" indent="-304800" algn="l" defTabSz="1219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3pPr>
      <a:lvl4pPr marL="2133600" indent="-304800" algn="l" defTabSz="1219200"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743200" indent="-304800" algn="l" defTabSz="1219200"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shulin-soft.com/training/course_ahzy_PLC/login.html" TargetMode="External"/><Relationship Id="rId5" Type="http://schemas.openxmlformats.org/officeDocument/2006/relationships/image" Target="../media/image21.png"/><Relationship Id="rId4" Type="http://schemas.openxmlformats.org/officeDocument/2006/relationships/slide" Target="slide11.xml"/><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23431;&#40857;&#26426;&#30005;&#25511;&#21046;&#20223;&#30495;&#36719;&#20214;V5.0-I.lnk" TargetMode="Externa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34394;&#23454;&#32467;&#21512;_&#36135;&#26799;&#21319;&#38477;.mp4"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hyperlink" Target="&#34394;&#23454;&#32467;&#21512;_HMI.mp4" TargetMode="External"/><Relationship Id="rId4" Type="http://schemas.openxmlformats.org/officeDocument/2006/relationships/hyperlink" Target="PLC&#34394;&#23454;&#32467;&#21512;&#26696;&#20363;&#35270;&#39057;.mp4"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slide" Target="slide13.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slide" Target="slide4.xml"/><Relationship Id="rId5" Type="http://schemas.openxmlformats.org/officeDocument/2006/relationships/image" Target="../media/image4.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3"/>
          <p:cNvGrpSpPr>
            <a:grpSpLocks/>
          </p:cNvGrpSpPr>
          <p:nvPr/>
        </p:nvGrpSpPr>
        <p:grpSpPr bwMode="auto">
          <a:xfrm>
            <a:off x="6435725" y="5929313"/>
            <a:ext cx="8029575" cy="7591425"/>
            <a:chOff x="7538513" y="5983166"/>
            <a:chExt cx="8415839" cy="7956177"/>
          </a:xfrm>
        </p:grpSpPr>
        <p:sp>
          <p:nvSpPr>
            <p:cNvPr id="8" name="任意多边形: 形状 7"/>
            <p:cNvSpPr/>
            <p:nvPr/>
          </p:nvSpPr>
          <p:spPr>
            <a:xfrm rot="2675650">
              <a:off x="7538513" y="5983166"/>
              <a:ext cx="5632190" cy="7541896"/>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dirty="0">
                <a:solidFill>
                  <a:srgbClr val="FFFFFF"/>
                </a:solidFill>
                <a:latin typeface="Century Gothic" pitchFamily="34" charset="0"/>
                <a:ea typeface="inpin culangti" pitchFamily="2" charset="-122"/>
                <a:cs typeface="+mn-ea"/>
                <a:sym typeface="Century Gothic" pitchFamily="34" charset="0"/>
              </a:endParaRPr>
            </a:p>
          </p:txBody>
        </p:sp>
        <p:sp>
          <p:nvSpPr>
            <p:cNvPr id="9" name="任意多边形: 形状 8"/>
            <p:cNvSpPr/>
            <p:nvPr/>
          </p:nvSpPr>
          <p:spPr>
            <a:xfrm rot="2675650">
              <a:off x="10322163" y="6397446"/>
              <a:ext cx="5632189" cy="754189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dirty="0">
                <a:solidFill>
                  <a:srgbClr val="FFFFFF"/>
                </a:solidFill>
                <a:latin typeface="Century Gothic" pitchFamily="34" charset="0"/>
                <a:ea typeface="inpin culangti" pitchFamily="2" charset="-122"/>
                <a:cs typeface="+mn-ea"/>
                <a:sym typeface="Century Gothic" pitchFamily="34" charset="0"/>
              </a:endParaRPr>
            </a:p>
          </p:txBody>
        </p:sp>
      </p:grpSp>
      <p:sp>
        <p:nvSpPr>
          <p:cNvPr id="12" name="矩形 11"/>
          <p:cNvSpPr>
            <a:spLocks noChangeArrowheads="1"/>
          </p:cNvSpPr>
          <p:nvPr/>
        </p:nvSpPr>
        <p:spPr bwMode="auto">
          <a:xfrm>
            <a:off x="3914775" y="1416050"/>
            <a:ext cx="7935913" cy="823913"/>
          </a:xfrm>
          <a:prstGeom prst="rect">
            <a:avLst/>
          </a:prstGeom>
          <a:noFill/>
          <a:ln w="9525">
            <a:noFill/>
            <a:miter lim="800000"/>
            <a:headEnd/>
            <a:tailEnd/>
          </a:ln>
        </p:spPr>
        <p:txBody>
          <a:bodyPr>
            <a:spAutoFit/>
          </a:bodyPr>
          <a:lstStyle/>
          <a:p>
            <a:pPr defTabSz="1219200"/>
            <a:r>
              <a:rPr lang="en-US" altLang="zh-CN" sz="4800" dirty="0" smtClean="0">
                <a:latin typeface="方正粗黑宋简体" pitchFamily="2" charset="-122"/>
                <a:ea typeface="方正粗黑宋简体" pitchFamily="2" charset="-122"/>
              </a:rPr>
              <a:t>PLC</a:t>
            </a:r>
            <a:r>
              <a:rPr lang="zh-CN" altLang="en-US" sz="4800" dirty="0" smtClean="0">
                <a:latin typeface="方正粗黑宋简体" pitchFamily="2" charset="-122"/>
                <a:ea typeface="方正粗黑宋简体" pitchFamily="2" charset="-122"/>
              </a:rPr>
              <a:t>应用仿真平台及软件</a:t>
            </a:r>
            <a:endParaRPr lang="zh-CN" altLang="en-US" sz="4400" b="1" dirty="0">
              <a:solidFill>
                <a:srgbClr val="39425D"/>
              </a:solidFill>
              <a:latin typeface="方正粗黑宋简体" pitchFamily="2" charset="-122"/>
              <a:ea typeface="方正粗黑宋简体" pitchFamily="2" charset="-122"/>
              <a:cs typeface="微软雅黑" pitchFamily="34" charset="-122"/>
              <a:sym typeface="Century Gothic" pitchFamily="34" charset="0"/>
            </a:endParaRPr>
          </a:p>
        </p:txBody>
      </p:sp>
      <p:sp>
        <p:nvSpPr>
          <p:cNvPr id="13" name="矩形 12"/>
          <p:cNvSpPr/>
          <p:nvPr/>
        </p:nvSpPr>
        <p:spPr>
          <a:xfrm>
            <a:off x="7124700" y="4302125"/>
            <a:ext cx="4478338" cy="398463"/>
          </a:xfrm>
          <a:prstGeom prst="rect">
            <a:avLst/>
          </a:prstGeom>
        </p:spPr>
        <p:txBody>
          <a:bodyPr>
            <a:spAutoFit/>
          </a:bodyPr>
          <a:lstStyle/>
          <a:p>
            <a:pPr defTabSz="1219200" fontAlgn="auto">
              <a:spcBef>
                <a:spcPts val="0"/>
              </a:spcBef>
              <a:spcAft>
                <a:spcPts val="0"/>
              </a:spcAft>
              <a:defRPr/>
            </a:pPr>
            <a:r>
              <a:rPr lang="zh-CN" altLang="en-US" sz="2000" spc="600" dirty="0">
                <a:solidFill>
                  <a:srgbClr val="000000">
                    <a:lumMod val="75000"/>
                    <a:lumOff val="25000"/>
                  </a:srgbClr>
                </a:solidFill>
                <a:cs typeface="+mn-ea"/>
                <a:sym typeface="Century Gothic" pitchFamily="34" charset="0"/>
              </a:rPr>
              <a:t>上海数林软件有限公司</a:t>
            </a:r>
          </a:p>
        </p:txBody>
      </p:sp>
      <p:grpSp>
        <p:nvGrpSpPr>
          <p:cNvPr id="4" name="组合 4"/>
          <p:cNvGrpSpPr/>
          <p:nvPr/>
        </p:nvGrpSpPr>
        <p:grpSpPr>
          <a:xfrm>
            <a:off x="1135865" y="-4038268"/>
            <a:ext cx="4307282" cy="5972104"/>
            <a:chOff x="1119896" y="-5895884"/>
            <a:chExt cx="5842670" cy="8100939"/>
          </a:xfrm>
          <a:solidFill>
            <a:srgbClr val="D9D9D9"/>
          </a:solidFill>
        </p:grpSpPr>
        <p:sp>
          <p:nvSpPr>
            <p:cNvPr id="7" name="任意多边形: 形状 6"/>
            <p:cNvSpPr/>
            <p:nvPr/>
          </p:nvSpPr>
          <p:spPr>
            <a:xfrm rot="2675650">
              <a:off x="1142096" y="-5590217"/>
              <a:ext cx="5820470" cy="779527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dirty="0">
                <a:solidFill>
                  <a:srgbClr val="FFFFFF"/>
                </a:solidFill>
                <a:latin typeface="Century Gothic" pitchFamily="34" charset="0"/>
                <a:ea typeface="inpin culangti" pitchFamily="2" charset="-122"/>
                <a:cs typeface="+mn-ea"/>
                <a:sym typeface="Century Gothic" pitchFamily="34" charset="0"/>
              </a:endParaRPr>
            </a:p>
          </p:txBody>
        </p:sp>
        <p:sp>
          <p:nvSpPr>
            <p:cNvPr id="17" name="任意多边形: 形状 16"/>
            <p:cNvSpPr/>
            <p:nvPr/>
          </p:nvSpPr>
          <p:spPr>
            <a:xfrm rot="2675650">
              <a:off x="1119896" y="-5895884"/>
              <a:ext cx="5631531" cy="7542228"/>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dirty="0">
                <a:solidFill>
                  <a:srgbClr val="FFFFFF"/>
                </a:solidFill>
                <a:latin typeface="Century Gothic" pitchFamily="34" charset="0"/>
                <a:ea typeface="inpin culangti" pitchFamily="2" charset="-122"/>
                <a:cs typeface="+mn-ea"/>
                <a:sym typeface="Century Gothic" pitchFamily="34" charset="0"/>
              </a:endParaRPr>
            </a:p>
          </p:txBody>
        </p:sp>
      </p:grpSp>
      <p:pic>
        <p:nvPicPr>
          <p:cNvPr id="3078" name="图片 2" descr="二维码LOGO"/>
          <p:cNvPicPr>
            <a:picLocks noChangeAspect="1" noChangeArrowheads="1"/>
          </p:cNvPicPr>
          <p:nvPr/>
        </p:nvPicPr>
        <p:blipFill>
          <a:blip r:embed="rId4" cstate="print"/>
          <a:srcRect/>
          <a:stretch>
            <a:fillRect/>
          </a:stretch>
        </p:blipFill>
        <p:spPr bwMode="auto">
          <a:xfrm>
            <a:off x="11174413" y="114300"/>
            <a:ext cx="666750" cy="666750"/>
          </a:xfrm>
          <a:prstGeom prst="rect">
            <a:avLst/>
          </a:prstGeom>
          <a:noFill/>
          <a:ln w="9525">
            <a:noFill/>
            <a:miter lim="800000"/>
            <a:headEnd/>
            <a:tailEnd/>
          </a:ln>
        </p:spPr>
      </p:pic>
      <p:sp>
        <p:nvSpPr>
          <p:cNvPr id="2" name="矩形 1"/>
          <p:cNvSpPr/>
          <p:nvPr/>
        </p:nvSpPr>
        <p:spPr>
          <a:xfrm>
            <a:off x="7124700" y="4675188"/>
            <a:ext cx="6670675" cy="398462"/>
          </a:xfrm>
          <a:prstGeom prst="rect">
            <a:avLst/>
          </a:prstGeom>
        </p:spPr>
        <p:txBody>
          <a:bodyPr>
            <a:spAutoFit/>
          </a:bodyPr>
          <a:lstStyle/>
          <a:p>
            <a:pPr defTabSz="1219200" fontAlgn="auto">
              <a:spcBef>
                <a:spcPts val="0"/>
              </a:spcBef>
              <a:spcAft>
                <a:spcPts val="0"/>
              </a:spcAft>
              <a:defRPr/>
            </a:pPr>
            <a:r>
              <a:rPr lang="zh-CN" altLang="en-US" sz="2000" spc="600" dirty="0">
                <a:solidFill>
                  <a:srgbClr val="000000">
                    <a:lumMod val="75000"/>
                    <a:lumOff val="25000"/>
                  </a:srgbClr>
                </a:solidFill>
                <a:cs typeface="+mn-ea"/>
                <a:sym typeface="Century Gothic" pitchFamily="34" charset="0"/>
              </a:rPr>
              <a:t>上海宇龙软件工程有限公司</a:t>
            </a:r>
          </a:p>
        </p:txBody>
      </p:sp>
      <p:sp>
        <p:nvSpPr>
          <p:cNvPr id="3080" name="文本框 10"/>
          <p:cNvSpPr txBox="1">
            <a:spLocks noChangeArrowheads="1"/>
          </p:cNvSpPr>
          <p:nvPr/>
        </p:nvSpPr>
        <p:spPr bwMode="auto">
          <a:xfrm>
            <a:off x="8693150" y="781050"/>
            <a:ext cx="3148013" cy="336550"/>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2003425" y="6405563"/>
            <a:ext cx="7054850" cy="311150"/>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3082" name="Text Box 14"/>
          <p:cNvSpPr txBox="1">
            <a:spLocks noChangeArrowheads="1"/>
          </p:cNvSpPr>
          <p:nvPr/>
        </p:nvSpPr>
        <p:spPr bwMode="auto">
          <a:xfrm>
            <a:off x="9091613" y="2451100"/>
            <a:ext cx="4491037" cy="584775"/>
          </a:xfrm>
          <a:prstGeom prst="rect">
            <a:avLst/>
          </a:prstGeom>
          <a:noFill/>
          <a:ln w="9525">
            <a:noFill/>
            <a:miter lim="800000"/>
            <a:headEnd/>
            <a:tailEnd/>
          </a:ln>
        </p:spPr>
        <p:txBody>
          <a:bodyPr>
            <a:spAutoFit/>
          </a:bodyPr>
          <a:lstStyle/>
          <a:p>
            <a:pPr>
              <a:spcBef>
                <a:spcPct val="50000"/>
              </a:spcBef>
            </a:pPr>
            <a:r>
              <a:rPr lang="en-US" altLang="zh-CN" sz="3200" dirty="0" smtClean="0">
                <a:solidFill>
                  <a:srgbClr val="00B050"/>
                </a:solidFill>
                <a:latin typeface="方正粗黑宋简体" pitchFamily="2" charset="-122"/>
                <a:ea typeface="方正粗黑宋简体" pitchFamily="2" charset="-122"/>
              </a:rPr>
              <a:t>---</a:t>
            </a:r>
            <a:r>
              <a:rPr lang="zh-CN" altLang="en-US" sz="3200" dirty="0" smtClean="0">
                <a:solidFill>
                  <a:srgbClr val="00B050"/>
                </a:solidFill>
                <a:latin typeface="方正粗黑宋简体" pitchFamily="2" charset="-122"/>
                <a:ea typeface="方正粗黑宋简体" pitchFamily="2" charset="-122"/>
              </a:rPr>
              <a:t>线上培训</a:t>
            </a:r>
            <a:endParaRPr lang="zh-CN" altLang="en-US" sz="3200" dirty="0">
              <a:solidFill>
                <a:srgbClr val="00B050"/>
              </a:solidFill>
              <a:latin typeface="方正粗黑宋简体" pitchFamily="2" charset="-122"/>
              <a:ea typeface="方正粗黑宋简体" pitchFamily="2" charset="-122"/>
            </a:endParaRPr>
          </a:p>
        </p:txBody>
      </p:sp>
      <p:sp>
        <p:nvSpPr>
          <p:cNvPr id="16" name="TextBox 15"/>
          <p:cNvSpPr txBox="1"/>
          <p:nvPr/>
        </p:nvSpPr>
        <p:spPr>
          <a:xfrm>
            <a:off x="6502400" y="3340100"/>
            <a:ext cx="5842000" cy="584775"/>
          </a:xfrm>
          <a:prstGeom prst="rect">
            <a:avLst/>
          </a:prstGeom>
          <a:noFill/>
        </p:spPr>
        <p:txBody>
          <a:bodyPr wrap="square" rtlCol="0">
            <a:spAutoFit/>
          </a:bodyPr>
          <a:lstStyle/>
          <a:p>
            <a:r>
              <a:rPr lang="zh-CN" altLang="en-US" sz="3200" b="1" dirty="0" smtClean="0">
                <a:solidFill>
                  <a:srgbClr val="FF0000"/>
                </a:solidFill>
                <a:latin typeface="叶根友毛笔行书2.0版" pitchFamily="2" charset="-122"/>
                <a:ea typeface="叶根友毛笔行书2.0版" pitchFamily="2" charset="-122"/>
              </a:rPr>
              <a:t>培训时间：</a:t>
            </a:r>
            <a:r>
              <a:rPr lang="en-US" altLang="zh-CN" sz="3200" b="1" dirty="0" smtClean="0">
                <a:solidFill>
                  <a:srgbClr val="FF0000"/>
                </a:solidFill>
                <a:latin typeface="叶根友毛笔行书2.0版" pitchFamily="2" charset="-122"/>
                <a:ea typeface="叶根友毛笔行书2.0版" pitchFamily="2" charset="-122"/>
              </a:rPr>
              <a:t>4</a:t>
            </a:r>
            <a:r>
              <a:rPr lang="zh-CN" altLang="en-US" sz="3200" b="1" dirty="0" smtClean="0">
                <a:solidFill>
                  <a:srgbClr val="FF0000"/>
                </a:solidFill>
                <a:latin typeface="叶根友毛笔行书2.0版" pitchFamily="2" charset="-122"/>
                <a:ea typeface="叶根友毛笔行书2.0版" pitchFamily="2" charset="-122"/>
              </a:rPr>
              <a:t>月</a:t>
            </a:r>
            <a:r>
              <a:rPr lang="en-US" altLang="zh-CN" sz="3200" b="1" dirty="0" smtClean="0">
                <a:solidFill>
                  <a:srgbClr val="FF0000"/>
                </a:solidFill>
                <a:latin typeface="叶根友毛笔行书2.0版" pitchFamily="2" charset="-122"/>
                <a:ea typeface="叶根友毛笔行书2.0版" pitchFamily="2" charset="-122"/>
              </a:rPr>
              <a:t>30</a:t>
            </a:r>
            <a:r>
              <a:rPr lang="zh-CN" altLang="en-US" sz="3200" b="1" dirty="0" smtClean="0">
                <a:solidFill>
                  <a:srgbClr val="FF0000"/>
                </a:solidFill>
                <a:latin typeface="叶根友毛笔行书2.0版" pitchFamily="2" charset="-122"/>
                <a:ea typeface="叶根友毛笔行书2.0版" pitchFamily="2" charset="-122"/>
              </a:rPr>
              <a:t>日 </a:t>
            </a:r>
            <a:r>
              <a:rPr lang="en-US" altLang="zh-CN" sz="3200" b="1" dirty="0" smtClean="0">
                <a:solidFill>
                  <a:srgbClr val="FF0000"/>
                </a:solidFill>
                <a:latin typeface="叶根友毛笔行书2.0版" pitchFamily="2" charset="-122"/>
                <a:ea typeface="叶根友毛笔行书2.0版" pitchFamily="2" charset="-122"/>
              </a:rPr>
              <a:t>19:30</a:t>
            </a:r>
            <a:endParaRPr lang="zh-CN" altLang="en-US" sz="3200" b="1" dirty="0" smtClean="0">
              <a:solidFill>
                <a:srgbClr val="FF0000"/>
              </a:solidFill>
              <a:latin typeface="叶根友毛笔行书2.0版" pitchFamily="2" charset="-122"/>
              <a:ea typeface="叶根友毛笔行书2.0版" pitchFamily="2" charset="-122"/>
            </a:endParaRPr>
          </a:p>
        </p:txBody>
      </p:sp>
      <p:pic>
        <p:nvPicPr>
          <p:cNvPr id="3086" name="Picture 14"/>
          <p:cNvPicPr>
            <a:picLocks noChangeAspect="1" noChangeArrowheads="1"/>
          </p:cNvPicPr>
          <p:nvPr/>
        </p:nvPicPr>
        <p:blipFill>
          <a:blip r:embed="rId5" cstate="print"/>
          <a:srcRect/>
          <a:stretch>
            <a:fillRect/>
          </a:stretch>
        </p:blipFill>
        <p:spPr bwMode="auto">
          <a:xfrm>
            <a:off x="293263" y="2654302"/>
            <a:ext cx="5820624" cy="3606798"/>
          </a:xfrm>
          <a:prstGeom prst="rect">
            <a:avLst/>
          </a:prstGeom>
          <a:noFill/>
          <a:ln w="9525">
            <a:noFill/>
            <a:miter lim="800000"/>
            <a:headEnd/>
            <a:tailEnd/>
          </a:ln>
        </p:spPr>
      </p:pic>
    </p:spTree>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3" cstate="print"/>
          <a:srcRect/>
          <a:stretch>
            <a:fillRect/>
          </a:stretch>
        </p:blipFill>
        <p:spPr bwMode="auto">
          <a:xfrm>
            <a:off x="6569075" y="2112963"/>
            <a:ext cx="4591050" cy="3343275"/>
          </a:xfrm>
          <a:prstGeom prst="rect">
            <a:avLst/>
          </a:prstGeom>
          <a:noFill/>
          <a:ln w="9525">
            <a:noFill/>
            <a:miter lim="800000"/>
            <a:headEnd/>
            <a:tailEnd/>
          </a:ln>
        </p:spPr>
      </p:pic>
      <p:pic>
        <p:nvPicPr>
          <p:cNvPr id="46083" name="Picture 3"/>
          <p:cNvPicPr>
            <a:picLocks noChangeAspect="1" noChangeArrowheads="1"/>
          </p:cNvPicPr>
          <p:nvPr/>
        </p:nvPicPr>
        <p:blipFill>
          <a:blip r:embed="rId4" cstate="print"/>
          <a:srcRect/>
          <a:stretch>
            <a:fillRect/>
          </a:stretch>
        </p:blipFill>
        <p:spPr bwMode="auto">
          <a:xfrm>
            <a:off x="182563" y="1676400"/>
            <a:ext cx="6162675" cy="3733800"/>
          </a:xfrm>
          <a:prstGeom prst="rect">
            <a:avLst/>
          </a:prstGeom>
          <a:noFill/>
          <a:ln w="9525">
            <a:noFill/>
            <a:miter lim="800000"/>
            <a:headEnd/>
            <a:tailEnd/>
          </a:ln>
        </p:spPr>
      </p:pic>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5123" name="图片 1" descr="二维码LOGO"/>
          <p:cNvPicPr>
            <a:picLocks noChangeAspect="1" noChangeArrowheads="1"/>
          </p:cNvPicPr>
          <p:nvPr/>
        </p:nvPicPr>
        <p:blipFill>
          <a:blip r:embed="rId5" cstate="print"/>
          <a:srcRect/>
          <a:stretch>
            <a:fillRect/>
          </a:stretch>
        </p:blipFill>
        <p:spPr bwMode="auto">
          <a:xfrm>
            <a:off x="11174413" y="114300"/>
            <a:ext cx="666750" cy="666750"/>
          </a:xfrm>
          <a:prstGeom prst="rect">
            <a:avLst/>
          </a:prstGeom>
          <a:noFill/>
          <a:ln w="9525">
            <a:noFill/>
            <a:miter lim="800000"/>
            <a:headEnd/>
            <a:tailEnd/>
          </a:ln>
        </p:spPr>
      </p:pic>
      <p:sp>
        <p:nvSpPr>
          <p:cNvPr id="5124"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9" name="TextBox 8"/>
          <p:cNvSpPr txBox="1"/>
          <p:nvPr/>
        </p:nvSpPr>
        <p:spPr>
          <a:xfrm>
            <a:off x="2598738" y="401638"/>
            <a:ext cx="4857750" cy="646331"/>
          </a:xfrm>
          <a:prstGeom prst="rect">
            <a:avLst/>
          </a:prstGeom>
          <a:noFill/>
        </p:spPr>
        <p:txBody>
          <a:bodyPr>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学生练习</a:t>
            </a:r>
            <a:r>
              <a:rPr lang="en-US" altLang="zh-CN" sz="3600" dirty="0" smtClean="0">
                <a:solidFill>
                  <a:schemeClr val="tx1">
                    <a:lumMod val="75000"/>
                    <a:lumOff val="25000"/>
                  </a:schemeClr>
                </a:solidFill>
                <a:latin typeface="方正粗黑宋简体" pitchFamily="2" charset="-122"/>
                <a:ea typeface="方正粗黑宋简体" pitchFamily="2" charset="-122"/>
              </a:rPr>
              <a:t>_</a:t>
            </a:r>
            <a:r>
              <a:rPr lang="zh-CN" altLang="en-US" sz="3600" dirty="0" smtClean="0">
                <a:solidFill>
                  <a:schemeClr val="tx1">
                    <a:lumMod val="75000"/>
                    <a:lumOff val="25000"/>
                  </a:schemeClr>
                </a:solidFill>
                <a:latin typeface="方正粗黑宋简体" pitchFamily="2" charset="-122"/>
                <a:ea typeface="方正粗黑宋简体" pitchFamily="2" charset="-122"/>
              </a:rPr>
              <a:t>进入任务</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13" name="椭圆 12"/>
          <p:cNvSpPr/>
          <p:nvPr/>
        </p:nvSpPr>
        <p:spPr>
          <a:xfrm>
            <a:off x="2571286" y="1897114"/>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1</a:t>
            </a:r>
            <a:endParaRPr lang="zh-CN" altLang="en-US" b="1" dirty="0">
              <a:solidFill>
                <a:srgbClr val="002060"/>
              </a:solidFill>
            </a:endParaRPr>
          </a:p>
        </p:txBody>
      </p:sp>
      <p:sp>
        <p:nvSpPr>
          <p:cNvPr id="15" name="矩形 14"/>
          <p:cNvSpPr/>
          <p:nvPr/>
        </p:nvSpPr>
        <p:spPr>
          <a:xfrm>
            <a:off x="3104916" y="1865205"/>
            <a:ext cx="3096215"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进入课程：选择学习课程进入</a:t>
            </a:r>
            <a:endParaRPr lang="zh-CN" altLang="en-US" sz="1100" dirty="0">
              <a:solidFill>
                <a:schemeClr val="tx1"/>
              </a:solidFill>
              <a:latin typeface="微软雅黑" pitchFamily="34" charset="-122"/>
              <a:ea typeface="微软雅黑" pitchFamily="34" charset="-122"/>
            </a:endParaRPr>
          </a:p>
        </p:txBody>
      </p:sp>
      <p:cxnSp>
        <p:nvCxnSpPr>
          <p:cNvPr id="16" name="直接连接符 15"/>
          <p:cNvCxnSpPr/>
          <p:nvPr/>
        </p:nvCxnSpPr>
        <p:spPr>
          <a:xfrm flipH="1">
            <a:off x="4760341" y="2336800"/>
            <a:ext cx="306959" cy="752145"/>
          </a:xfrm>
          <a:prstGeom prst="line">
            <a:avLst/>
          </a:prstGeom>
          <a:ln w="28575">
            <a:solidFill>
              <a:srgbClr val="FF99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9768221" y="1767340"/>
            <a:ext cx="1080075"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查看任务</a:t>
            </a:r>
            <a:endParaRPr lang="zh-CN" altLang="en-US" sz="1100" dirty="0">
              <a:solidFill>
                <a:schemeClr val="tx1"/>
              </a:solidFill>
              <a:latin typeface="微软雅黑" pitchFamily="34" charset="-122"/>
              <a:ea typeface="微软雅黑" pitchFamily="34" charset="-122"/>
            </a:endParaRPr>
          </a:p>
        </p:txBody>
      </p:sp>
      <p:sp>
        <p:nvSpPr>
          <p:cNvPr id="25" name="矩形 24"/>
          <p:cNvSpPr/>
          <p:nvPr/>
        </p:nvSpPr>
        <p:spPr>
          <a:xfrm>
            <a:off x="7866841" y="2199370"/>
            <a:ext cx="864060" cy="28802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flipV="1">
            <a:off x="8781586" y="1930400"/>
            <a:ext cx="527514" cy="281672"/>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6672581" y="5129910"/>
            <a:ext cx="648045" cy="216015"/>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621346" y="522312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3</a:t>
            </a:r>
            <a:endParaRPr lang="zh-CN" altLang="en-US" b="1" dirty="0">
              <a:solidFill>
                <a:srgbClr val="002060"/>
              </a:solidFill>
            </a:endParaRPr>
          </a:p>
        </p:txBody>
      </p:sp>
      <p:sp>
        <p:nvSpPr>
          <p:cNvPr id="29" name="矩形 28"/>
          <p:cNvSpPr/>
          <p:nvPr/>
        </p:nvSpPr>
        <p:spPr>
          <a:xfrm>
            <a:off x="8040676" y="5553320"/>
            <a:ext cx="2808195"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选择任务进入，进行实训</a:t>
            </a:r>
            <a:endParaRPr lang="zh-CN" altLang="en-US" sz="1100" dirty="0">
              <a:solidFill>
                <a:schemeClr val="tx1"/>
              </a:solidFill>
              <a:latin typeface="微软雅黑" pitchFamily="34" charset="-122"/>
              <a:ea typeface="微软雅黑" pitchFamily="34" charset="-122"/>
            </a:endParaRPr>
          </a:p>
        </p:txBody>
      </p:sp>
      <p:cxnSp>
        <p:nvCxnSpPr>
          <p:cNvPr id="30" name="直接连接符 29"/>
          <p:cNvCxnSpPr>
            <a:endCxn id="27" idx="3"/>
          </p:cNvCxnSpPr>
          <p:nvPr/>
        </p:nvCxnSpPr>
        <p:spPr>
          <a:xfrm flipH="1" flipV="1">
            <a:off x="7320626" y="5237918"/>
            <a:ext cx="288020" cy="108007"/>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9297746" y="161632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2</a:t>
            </a:r>
            <a:endParaRPr lang="zh-CN" altLang="en-US" b="1" dirty="0">
              <a:solidFill>
                <a:srgbClr val="002060"/>
              </a:solidFill>
            </a:endParaRPr>
          </a:p>
        </p:txBody>
      </p:sp>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5123"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5124"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9" name="TextBox 8"/>
          <p:cNvSpPr txBox="1"/>
          <p:nvPr/>
        </p:nvSpPr>
        <p:spPr>
          <a:xfrm>
            <a:off x="2598738" y="401638"/>
            <a:ext cx="4857750" cy="830997"/>
          </a:xfrm>
          <a:prstGeom prst="rect">
            <a:avLst/>
          </a:prstGeom>
          <a:noFill/>
        </p:spPr>
        <p:txBody>
          <a:bodyPr>
            <a:spAutoFit/>
          </a:bodyPr>
          <a:lstStyle/>
          <a:p>
            <a:pPr>
              <a:defRPr/>
            </a:pPr>
            <a:r>
              <a:rPr lang="zh-CN" altLang="en-US" sz="4800" dirty="0" smtClean="0">
                <a:solidFill>
                  <a:schemeClr val="tx1">
                    <a:lumMod val="75000"/>
                    <a:lumOff val="25000"/>
                  </a:schemeClr>
                </a:solidFill>
                <a:latin typeface="方正粗黑宋简体" pitchFamily="2" charset="-122"/>
                <a:ea typeface="方正粗黑宋简体" pitchFamily="2" charset="-122"/>
              </a:rPr>
              <a:t>在线仿真</a:t>
            </a:r>
            <a:endParaRPr lang="zh-CN" altLang="en-US" sz="4800" dirty="0">
              <a:solidFill>
                <a:schemeClr val="tx1">
                  <a:lumMod val="75000"/>
                  <a:lumOff val="25000"/>
                </a:schemeClr>
              </a:solidFill>
              <a:latin typeface="方正粗黑宋简体" pitchFamily="2" charset="-122"/>
              <a:ea typeface="方正粗黑宋简体" pitchFamily="2" charset="-122"/>
            </a:endParaRPr>
          </a:p>
        </p:txBody>
      </p:sp>
      <p:grpSp>
        <p:nvGrpSpPr>
          <p:cNvPr id="60" name="Group 43"/>
          <p:cNvGrpSpPr>
            <a:grpSpLocks/>
          </p:cNvGrpSpPr>
          <p:nvPr/>
        </p:nvGrpSpPr>
        <p:grpSpPr bwMode="auto">
          <a:xfrm>
            <a:off x="755650" y="1460500"/>
            <a:ext cx="5819775" cy="4329113"/>
            <a:chOff x="60" y="768"/>
            <a:chExt cx="3666" cy="2727"/>
          </a:xfrm>
        </p:grpSpPr>
        <p:sp>
          <p:nvSpPr>
            <p:cNvPr id="62" name="任意多边形 61"/>
            <p:cNvSpPr/>
            <p:nvPr/>
          </p:nvSpPr>
          <p:spPr>
            <a:xfrm>
              <a:off x="2073" y="3327"/>
              <a:ext cx="275" cy="57"/>
            </a:xfrm>
            <a:custGeom>
              <a:avLst/>
              <a:gdLst>
                <a:gd name="connsiteX0" fmla="*/ 0 w 291228"/>
                <a:gd name="connsiteY0" fmla="*/ 45720 h 91440"/>
                <a:gd name="connsiteX1" fmla="*/ 291228 w 291228"/>
                <a:gd name="connsiteY1" fmla="*/ 45720 h 91440"/>
              </a:gdLst>
              <a:ahLst/>
              <a:cxnLst>
                <a:cxn ang="0">
                  <a:pos x="connsiteX0" y="connsiteY0"/>
                </a:cxn>
                <a:cxn ang="0">
                  <a:pos x="connsiteX1" y="connsiteY1"/>
                </a:cxn>
              </a:cxnLst>
              <a:rect l="l" t="t" r="r" b="b"/>
              <a:pathLst>
                <a:path w="291228" h="91440">
                  <a:moveTo>
                    <a:pt x="0" y="45720"/>
                  </a:moveTo>
                  <a:lnTo>
                    <a:pt x="291228"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51033" tIns="38440" rIns="151034" bIns="38439" spcCol="1270" anchor="ctr"/>
            <a:lstStyle/>
            <a:p>
              <a:pPr algn="ctr" defTabSz="222250" eaLnBrk="1" hangingPunct="1">
                <a:lnSpc>
                  <a:spcPct val="90000"/>
                </a:lnSpc>
                <a:spcAft>
                  <a:spcPct val="35000"/>
                </a:spcAft>
                <a:defRPr/>
              </a:pPr>
              <a:endParaRPr lang="zh-CN" altLang="en-US" sz="800"/>
            </a:p>
          </p:txBody>
        </p:sp>
        <p:sp>
          <p:nvSpPr>
            <p:cNvPr id="64" name="任意多边形 63"/>
            <p:cNvSpPr/>
            <p:nvPr/>
          </p:nvSpPr>
          <p:spPr>
            <a:xfrm>
              <a:off x="420" y="2306"/>
              <a:ext cx="275" cy="1049"/>
            </a:xfrm>
            <a:custGeom>
              <a:avLst/>
              <a:gdLst>
                <a:gd name="connsiteX0" fmla="*/ 0 w 291228"/>
                <a:gd name="connsiteY0" fmla="*/ 0 h 1664795"/>
                <a:gd name="connsiteX1" fmla="*/ 145614 w 291228"/>
                <a:gd name="connsiteY1" fmla="*/ 0 h 1664795"/>
                <a:gd name="connsiteX2" fmla="*/ 145614 w 291228"/>
                <a:gd name="connsiteY2" fmla="*/ 1664795 h 1664795"/>
                <a:gd name="connsiteX3" fmla="*/ 291228 w 291228"/>
                <a:gd name="connsiteY3" fmla="*/ 1664795 h 1664795"/>
              </a:gdLst>
              <a:ahLst/>
              <a:cxnLst>
                <a:cxn ang="0">
                  <a:pos x="connsiteX0" y="connsiteY0"/>
                </a:cxn>
                <a:cxn ang="0">
                  <a:pos x="connsiteX1" y="connsiteY1"/>
                </a:cxn>
                <a:cxn ang="0">
                  <a:pos x="connsiteX2" y="connsiteY2"/>
                </a:cxn>
                <a:cxn ang="0">
                  <a:pos x="connsiteX3" y="connsiteY3"/>
                </a:cxn>
              </a:cxnLst>
              <a:rect l="l" t="t" r="r" b="b"/>
              <a:pathLst>
                <a:path w="291228" h="1664795">
                  <a:moveTo>
                    <a:pt x="0" y="0"/>
                  </a:moveTo>
                  <a:lnTo>
                    <a:pt x="145614" y="0"/>
                  </a:lnTo>
                  <a:lnTo>
                    <a:pt x="145614" y="1664795"/>
                  </a:lnTo>
                  <a:lnTo>
                    <a:pt x="291228" y="16647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16062" tIns="790147" rIns="116063" bIns="790145" spcCol="1270" anchor="ctr"/>
            <a:lstStyle/>
            <a:p>
              <a:pPr algn="ctr" defTabSz="266700" eaLnBrk="1" hangingPunct="1">
                <a:lnSpc>
                  <a:spcPct val="90000"/>
                </a:lnSpc>
                <a:spcAft>
                  <a:spcPct val="35000"/>
                </a:spcAft>
                <a:defRPr/>
              </a:pPr>
              <a:endParaRPr lang="zh-CN" altLang="en-US" sz="900"/>
            </a:p>
          </p:txBody>
        </p:sp>
        <p:sp>
          <p:nvSpPr>
            <p:cNvPr id="65" name="任意多边形 64"/>
            <p:cNvSpPr/>
            <p:nvPr/>
          </p:nvSpPr>
          <p:spPr>
            <a:xfrm>
              <a:off x="2073" y="2306"/>
              <a:ext cx="275" cy="350"/>
            </a:xfrm>
            <a:custGeom>
              <a:avLst/>
              <a:gdLst>
                <a:gd name="connsiteX0" fmla="*/ 0 w 291228"/>
                <a:gd name="connsiteY0" fmla="*/ 0 h 554931"/>
                <a:gd name="connsiteX1" fmla="*/ 145614 w 291228"/>
                <a:gd name="connsiteY1" fmla="*/ 0 h 554931"/>
                <a:gd name="connsiteX2" fmla="*/ 145614 w 291228"/>
                <a:gd name="connsiteY2" fmla="*/ 554931 h 554931"/>
                <a:gd name="connsiteX3" fmla="*/ 291228 w 291228"/>
                <a:gd name="connsiteY3" fmla="*/ 554931 h 554931"/>
              </a:gdLst>
              <a:ahLst/>
              <a:cxnLst>
                <a:cxn ang="0">
                  <a:pos x="connsiteX0" y="connsiteY0"/>
                </a:cxn>
                <a:cxn ang="0">
                  <a:pos x="connsiteX1" y="connsiteY1"/>
                </a:cxn>
                <a:cxn ang="0">
                  <a:pos x="connsiteX2" y="connsiteY2"/>
                </a:cxn>
                <a:cxn ang="0">
                  <a:pos x="connsiteX3" y="connsiteY3"/>
                </a:cxn>
              </a:cxnLst>
              <a:rect l="l" t="t" r="r" b="b"/>
              <a:pathLst>
                <a:path w="291228" h="554931">
                  <a:moveTo>
                    <a:pt x="0" y="0"/>
                  </a:moveTo>
                  <a:lnTo>
                    <a:pt x="145614" y="0"/>
                  </a:lnTo>
                  <a:lnTo>
                    <a:pt x="145614" y="554931"/>
                  </a:lnTo>
                  <a:lnTo>
                    <a:pt x="291228" y="554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42646" tIns="261799" rIns="142647" bIns="261797" spcCol="1270" anchor="ctr"/>
            <a:lstStyle/>
            <a:p>
              <a:pPr algn="ctr" defTabSz="222250" eaLnBrk="1" hangingPunct="1">
                <a:lnSpc>
                  <a:spcPct val="90000"/>
                </a:lnSpc>
                <a:spcAft>
                  <a:spcPct val="35000"/>
                </a:spcAft>
                <a:defRPr/>
              </a:pPr>
              <a:endParaRPr lang="zh-CN" altLang="en-US" sz="800"/>
            </a:p>
          </p:txBody>
        </p:sp>
        <p:sp>
          <p:nvSpPr>
            <p:cNvPr id="66" name="任意多边形 65"/>
            <p:cNvSpPr/>
            <p:nvPr/>
          </p:nvSpPr>
          <p:spPr>
            <a:xfrm>
              <a:off x="2073" y="2278"/>
              <a:ext cx="151" cy="74"/>
            </a:xfrm>
            <a:custGeom>
              <a:avLst/>
              <a:gdLst>
                <a:gd name="connsiteX0" fmla="*/ 0 w 291228"/>
                <a:gd name="connsiteY0" fmla="*/ 45720 h 91440"/>
                <a:gd name="connsiteX1" fmla="*/ 291228 w 291228"/>
                <a:gd name="connsiteY1" fmla="*/ 45720 h 91440"/>
              </a:gdLst>
              <a:ahLst/>
              <a:cxnLst>
                <a:cxn ang="0">
                  <a:pos x="connsiteX0" y="connsiteY0"/>
                </a:cxn>
                <a:cxn ang="0">
                  <a:pos x="connsiteX1" y="connsiteY1"/>
                </a:cxn>
              </a:cxnLst>
              <a:rect l="l" t="t" r="r" b="b"/>
              <a:pathLst>
                <a:path w="291228" h="91440">
                  <a:moveTo>
                    <a:pt x="0" y="45720"/>
                  </a:moveTo>
                  <a:lnTo>
                    <a:pt x="291228"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51033" tIns="38440" rIns="151034" bIns="38439" spcCol="1270" anchor="ctr"/>
            <a:lstStyle/>
            <a:p>
              <a:pPr algn="ctr" defTabSz="222250" eaLnBrk="1" hangingPunct="1">
                <a:lnSpc>
                  <a:spcPct val="90000"/>
                </a:lnSpc>
                <a:spcAft>
                  <a:spcPct val="35000"/>
                </a:spcAft>
                <a:defRPr/>
              </a:pPr>
              <a:endParaRPr lang="zh-CN" altLang="en-US" sz="800"/>
            </a:p>
          </p:txBody>
        </p:sp>
        <p:sp>
          <p:nvSpPr>
            <p:cNvPr id="67" name="任意多边形 66"/>
            <p:cNvSpPr/>
            <p:nvPr/>
          </p:nvSpPr>
          <p:spPr>
            <a:xfrm>
              <a:off x="2073" y="1957"/>
              <a:ext cx="275" cy="349"/>
            </a:xfrm>
            <a:custGeom>
              <a:avLst/>
              <a:gdLst>
                <a:gd name="connsiteX0" fmla="*/ 0 w 291228"/>
                <a:gd name="connsiteY0" fmla="*/ 554931 h 554931"/>
                <a:gd name="connsiteX1" fmla="*/ 145614 w 291228"/>
                <a:gd name="connsiteY1" fmla="*/ 554931 h 554931"/>
                <a:gd name="connsiteX2" fmla="*/ 145614 w 291228"/>
                <a:gd name="connsiteY2" fmla="*/ 0 h 554931"/>
                <a:gd name="connsiteX3" fmla="*/ 291228 w 291228"/>
                <a:gd name="connsiteY3" fmla="*/ 0 h 554931"/>
              </a:gdLst>
              <a:ahLst/>
              <a:cxnLst>
                <a:cxn ang="0">
                  <a:pos x="connsiteX0" y="connsiteY0"/>
                </a:cxn>
                <a:cxn ang="0">
                  <a:pos x="connsiteX1" y="connsiteY1"/>
                </a:cxn>
                <a:cxn ang="0">
                  <a:pos x="connsiteX2" y="connsiteY2"/>
                </a:cxn>
                <a:cxn ang="0">
                  <a:pos x="connsiteX3" y="connsiteY3"/>
                </a:cxn>
              </a:cxnLst>
              <a:rect l="l" t="t" r="r" b="b"/>
              <a:pathLst>
                <a:path w="291228" h="554931">
                  <a:moveTo>
                    <a:pt x="0" y="554931"/>
                  </a:moveTo>
                  <a:lnTo>
                    <a:pt x="145614" y="554931"/>
                  </a:lnTo>
                  <a:lnTo>
                    <a:pt x="145614" y="0"/>
                  </a:lnTo>
                  <a:lnTo>
                    <a:pt x="291228"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42646" tIns="261798" rIns="142647" bIns="261798" spcCol="1270" anchor="ctr"/>
            <a:lstStyle/>
            <a:p>
              <a:pPr algn="ctr" defTabSz="222250" eaLnBrk="1" hangingPunct="1">
                <a:lnSpc>
                  <a:spcPct val="90000"/>
                </a:lnSpc>
                <a:spcAft>
                  <a:spcPct val="35000"/>
                </a:spcAft>
                <a:defRPr/>
              </a:pPr>
              <a:endParaRPr lang="zh-CN" altLang="en-US" sz="800"/>
            </a:p>
          </p:txBody>
        </p:sp>
        <p:sp>
          <p:nvSpPr>
            <p:cNvPr id="68" name="任意多边形 67"/>
            <p:cNvSpPr/>
            <p:nvPr/>
          </p:nvSpPr>
          <p:spPr>
            <a:xfrm>
              <a:off x="420" y="2278"/>
              <a:ext cx="275" cy="57"/>
            </a:xfrm>
            <a:custGeom>
              <a:avLst/>
              <a:gdLst>
                <a:gd name="connsiteX0" fmla="*/ 0 w 291228"/>
                <a:gd name="connsiteY0" fmla="*/ 45720 h 91440"/>
                <a:gd name="connsiteX1" fmla="*/ 291228 w 291228"/>
                <a:gd name="connsiteY1" fmla="*/ 45720 h 91440"/>
              </a:gdLst>
              <a:ahLst/>
              <a:cxnLst>
                <a:cxn ang="0">
                  <a:pos x="connsiteX0" y="connsiteY0"/>
                </a:cxn>
                <a:cxn ang="0">
                  <a:pos x="connsiteX1" y="connsiteY1"/>
                </a:cxn>
              </a:cxnLst>
              <a:rect l="l" t="t" r="r" b="b"/>
              <a:pathLst>
                <a:path w="291228" h="91440">
                  <a:moveTo>
                    <a:pt x="0" y="45720"/>
                  </a:moveTo>
                  <a:lnTo>
                    <a:pt x="291228"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51033" tIns="38440" rIns="151034" bIns="38439" spcCol="1270" anchor="ctr"/>
            <a:lstStyle/>
            <a:p>
              <a:pPr algn="ctr" defTabSz="222250" eaLnBrk="1" hangingPunct="1">
                <a:lnSpc>
                  <a:spcPct val="90000"/>
                </a:lnSpc>
                <a:spcAft>
                  <a:spcPct val="35000"/>
                </a:spcAft>
                <a:defRPr/>
              </a:pPr>
              <a:endParaRPr lang="zh-CN" altLang="en-US" sz="800"/>
            </a:p>
          </p:txBody>
        </p:sp>
        <p:sp>
          <p:nvSpPr>
            <p:cNvPr id="69" name="任意多边形 68"/>
            <p:cNvSpPr/>
            <p:nvPr/>
          </p:nvSpPr>
          <p:spPr>
            <a:xfrm>
              <a:off x="2073" y="1258"/>
              <a:ext cx="275" cy="349"/>
            </a:xfrm>
            <a:custGeom>
              <a:avLst/>
              <a:gdLst>
                <a:gd name="connsiteX0" fmla="*/ 0 w 291228"/>
                <a:gd name="connsiteY0" fmla="*/ 0 h 554931"/>
                <a:gd name="connsiteX1" fmla="*/ 145614 w 291228"/>
                <a:gd name="connsiteY1" fmla="*/ 0 h 554931"/>
                <a:gd name="connsiteX2" fmla="*/ 145614 w 291228"/>
                <a:gd name="connsiteY2" fmla="*/ 554931 h 554931"/>
                <a:gd name="connsiteX3" fmla="*/ 291228 w 291228"/>
                <a:gd name="connsiteY3" fmla="*/ 554931 h 554931"/>
              </a:gdLst>
              <a:ahLst/>
              <a:cxnLst>
                <a:cxn ang="0">
                  <a:pos x="connsiteX0" y="connsiteY0"/>
                </a:cxn>
                <a:cxn ang="0">
                  <a:pos x="connsiteX1" y="connsiteY1"/>
                </a:cxn>
                <a:cxn ang="0">
                  <a:pos x="connsiteX2" y="connsiteY2"/>
                </a:cxn>
                <a:cxn ang="0">
                  <a:pos x="connsiteX3" y="connsiteY3"/>
                </a:cxn>
              </a:cxnLst>
              <a:rect l="l" t="t" r="r" b="b"/>
              <a:pathLst>
                <a:path w="291228" h="554931">
                  <a:moveTo>
                    <a:pt x="0" y="0"/>
                  </a:moveTo>
                  <a:lnTo>
                    <a:pt x="145614" y="0"/>
                  </a:lnTo>
                  <a:lnTo>
                    <a:pt x="145614" y="554931"/>
                  </a:lnTo>
                  <a:lnTo>
                    <a:pt x="291228" y="554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42646" tIns="261798" rIns="142647" bIns="261798" spcCol="1270" anchor="ctr"/>
            <a:lstStyle/>
            <a:p>
              <a:pPr algn="ctr" defTabSz="222250" eaLnBrk="1" hangingPunct="1">
                <a:lnSpc>
                  <a:spcPct val="90000"/>
                </a:lnSpc>
                <a:spcAft>
                  <a:spcPct val="35000"/>
                </a:spcAft>
                <a:defRPr/>
              </a:pPr>
              <a:endParaRPr lang="zh-CN" altLang="en-US" sz="800"/>
            </a:p>
          </p:txBody>
        </p:sp>
        <p:sp>
          <p:nvSpPr>
            <p:cNvPr id="70" name="任意多边形 69"/>
            <p:cNvSpPr/>
            <p:nvPr/>
          </p:nvSpPr>
          <p:spPr>
            <a:xfrm>
              <a:off x="2073" y="1229"/>
              <a:ext cx="275" cy="57"/>
            </a:xfrm>
            <a:custGeom>
              <a:avLst/>
              <a:gdLst>
                <a:gd name="connsiteX0" fmla="*/ 0 w 291228"/>
                <a:gd name="connsiteY0" fmla="*/ 45720 h 91440"/>
                <a:gd name="connsiteX1" fmla="*/ 291228 w 291228"/>
                <a:gd name="connsiteY1" fmla="*/ 45720 h 91440"/>
              </a:gdLst>
              <a:ahLst/>
              <a:cxnLst>
                <a:cxn ang="0">
                  <a:pos x="connsiteX0" y="connsiteY0"/>
                </a:cxn>
                <a:cxn ang="0">
                  <a:pos x="connsiteX1" y="connsiteY1"/>
                </a:cxn>
              </a:cxnLst>
              <a:rect l="l" t="t" r="r" b="b"/>
              <a:pathLst>
                <a:path w="291228" h="91440">
                  <a:moveTo>
                    <a:pt x="0" y="45720"/>
                  </a:moveTo>
                  <a:lnTo>
                    <a:pt x="291228"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51033" tIns="38439" rIns="151034" bIns="38440" spcCol="1270" anchor="ctr"/>
            <a:lstStyle/>
            <a:p>
              <a:pPr algn="ctr" defTabSz="222250" eaLnBrk="1" hangingPunct="1">
                <a:lnSpc>
                  <a:spcPct val="90000"/>
                </a:lnSpc>
                <a:spcAft>
                  <a:spcPct val="35000"/>
                </a:spcAft>
                <a:defRPr/>
              </a:pPr>
              <a:endParaRPr lang="zh-CN" altLang="en-US" sz="800"/>
            </a:p>
          </p:txBody>
        </p:sp>
        <p:sp>
          <p:nvSpPr>
            <p:cNvPr id="71" name="任意多边形 70"/>
            <p:cNvSpPr/>
            <p:nvPr/>
          </p:nvSpPr>
          <p:spPr>
            <a:xfrm>
              <a:off x="2073" y="908"/>
              <a:ext cx="275" cy="350"/>
            </a:xfrm>
            <a:custGeom>
              <a:avLst/>
              <a:gdLst>
                <a:gd name="connsiteX0" fmla="*/ 0 w 291228"/>
                <a:gd name="connsiteY0" fmla="*/ 554931 h 554931"/>
                <a:gd name="connsiteX1" fmla="*/ 145614 w 291228"/>
                <a:gd name="connsiteY1" fmla="*/ 554931 h 554931"/>
                <a:gd name="connsiteX2" fmla="*/ 145614 w 291228"/>
                <a:gd name="connsiteY2" fmla="*/ 0 h 554931"/>
                <a:gd name="connsiteX3" fmla="*/ 291228 w 291228"/>
                <a:gd name="connsiteY3" fmla="*/ 0 h 554931"/>
              </a:gdLst>
              <a:ahLst/>
              <a:cxnLst>
                <a:cxn ang="0">
                  <a:pos x="connsiteX0" y="connsiteY0"/>
                </a:cxn>
                <a:cxn ang="0">
                  <a:pos x="connsiteX1" y="connsiteY1"/>
                </a:cxn>
                <a:cxn ang="0">
                  <a:pos x="connsiteX2" y="connsiteY2"/>
                </a:cxn>
                <a:cxn ang="0">
                  <a:pos x="connsiteX3" y="connsiteY3"/>
                </a:cxn>
              </a:cxnLst>
              <a:rect l="l" t="t" r="r" b="b"/>
              <a:pathLst>
                <a:path w="291228" h="554931">
                  <a:moveTo>
                    <a:pt x="0" y="554931"/>
                  </a:moveTo>
                  <a:lnTo>
                    <a:pt x="145614" y="554931"/>
                  </a:lnTo>
                  <a:lnTo>
                    <a:pt x="145614" y="0"/>
                  </a:lnTo>
                  <a:lnTo>
                    <a:pt x="291228"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42646" tIns="261798" rIns="142647" bIns="261798" spcCol="1270" anchor="ctr"/>
            <a:lstStyle/>
            <a:p>
              <a:pPr algn="ctr" defTabSz="222250" eaLnBrk="1" hangingPunct="1">
                <a:lnSpc>
                  <a:spcPct val="90000"/>
                </a:lnSpc>
                <a:spcAft>
                  <a:spcPct val="35000"/>
                </a:spcAft>
                <a:defRPr/>
              </a:pPr>
              <a:endParaRPr lang="zh-CN" altLang="en-US" sz="800"/>
            </a:p>
          </p:txBody>
        </p:sp>
        <p:sp>
          <p:nvSpPr>
            <p:cNvPr id="72" name="任意多边形 71"/>
            <p:cNvSpPr/>
            <p:nvPr/>
          </p:nvSpPr>
          <p:spPr>
            <a:xfrm>
              <a:off x="420" y="1258"/>
              <a:ext cx="275" cy="1048"/>
            </a:xfrm>
            <a:custGeom>
              <a:avLst/>
              <a:gdLst>
                <a:gd name="connsiteX0" fmla="*/ 0 w 291228"/>
                <a:gd name="connsiteY0" fmla="*/ 1664795 h 1664795"/>
                <a:gd name="connsiteX1" fmla="*/ 145614 w 291228"/>
                <a:gd name="connsiteY1" fmla="*/ 1664795 h 1664795"/>
                <a:gd name="connsiteX2" fmla="*/ 145614 w 291228"/>
                <a:gd name="connsiteY2" fmla="*/ 0 h 1664795"/>
                <a:gd name="connsiteX3" fmla="*/ 291228 w 291228"/>
                <a:gd name="connsiteY3" fmla="*/ 0 h 1664795"/>
              </a:gdLst>
              <a:ahLst/>
              <a:cxnLst>
                <a:cxn ang="0">
                  <a:pos x="connsiteX0" y="connsiteY0"/>
                </a:cxn>
                <a:cxn ang="0">
                  <a:pos x="connsiteX1" y="connsiteY1"/>
                </a:cxn>
                <a:cxn ang="0">
                  <a:pos x="connsiteX2" y="connsiteY2"/>
                </a:cxn>
                <a:cxn ang="0">
                  <a:pos x="connsiteX3" y="connsiteY3"/>
                </a:cxn>
              </a:cxnLst>
              <a:rect l="l" t="t" r="r" b="b"/>
              <a:pathLst>
                <a:path w="291228" h="1664795">
                  <a:moveTo>
                    <a:pt x="0" y="1664795"/>
                  </a:moveTo>
                  <a:lnTo>
                    <a:pt x="145614" y="1664795"/>
                  </a:lnTo>
                  <a:lnTo>
                    <a:pt x="145614" y="0"/>
                  </a:lnTo>
                  <a:lnTo>
                    <a:pt x="291228"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16062" tIns="790146" rIns="116063" bIns="790146" spcCol="1270" anchor="ctr"/>
            <a:lstStyle/>
            <a:p>
              <a:pPr algn="ctr" defTabSz="266700" eaLnBrk="1" hangingPunct="1">
                <a:lnSpc>
                  <a:spcPct val="90000"/>
                </a:lnSpc>
                <a:spcAft>
                  <a:spcPct val="35000"/>
                </a:spcAft>
                <a:defRPr/>
              </a:pPr>
              <a:endParaRPr lang="zh-CN" altLang="en-US" sz="900"/>
            </a:p>
          </p:txBody>
        </p:sp>
        <p:sp>
          <p:nvSpPr>
            <p:cNvPr id="73" name="任意多边形 18"/>
            <p:cNvSpPr>
              <a:spLocks/>
            </p:cNvSpPr>
            <p:nvPr/>
          </p:nvSpPr>
          <p:spPr bwMode="auto">
            <a:xfrm rot="-5400000">
              <a:off x="-467" y="2111"/>
              <a:ext cx="1473" cy="420"/>
            </a:xfrm>
            <a:custGeom>
              <a:avLst/>
              <a:gdLst>
                <a:gd name="T0" fmla="*/ 0 w 2336555"/>
                <a:gd name="T1" fmla="*/ 0 h 443945"/>
                <a:gd name="T2" fmla="*/ 0 w 2336555"/>
                <a:gd name="T3" fmla="*/ 0 h 443945"/>
                <a:gd name="T4" fmla="*/ 0 w 2336555"/>
                <a:gd name="T5" fmla="*/ 0 h 443945"/>
                <a:gd name="T6" fmla="*/ 0 w 2336555"/>
                <a:gd name="T7" fmla="*/ 0 h 443945"/>
                <a:gd name="T8" fmla="*/ 0 w 2336555"/>
                <a:gd name="T9" fmla="*/ 0 h 443945"/>
                <a:gd name="T10" fmla="*/ 0 60000 65536"/>
                <a:gd name="T11" fmla="*/ 0 60000 65536"/>
                <a:gd name="T12" fmla="*/ 0 60000 65536"/>
                <a:gd name="T13" fmla="*/ 0 60000 65536"/>
                <a:gd name="T14" fmla="*/ 0 60000 65536"/>
                <a:gd name="T15" fmla="*/ 0 w 2336555"/>
                <a:gd name="T16" fmla="*/ 0 h 443945"/>
                <a:gd name="T17" fmla="*/ 2336555 w 2336555"/>
                <a:gd name="T18" fmla="*/ 443945 h 443945"/>
              </a:gdLst>
              <a:ahLst/>
              <a:cxnLst>
                <a:cxn ang="T10">
                  <a:pos x="T0" y="T1"/>
                </a:cxn>
                <a:cxn ang="T11">
                  <a:pos x="T2" y="T3"/>
                </a:cxn>
                <a:cxn ang="T12">
                  <a:pos x="T4" y="T5"/>
                </a:cxn>
                <a:cxn ang="T13">
                  <a:pos x="T6" y="T7"/>
                </a:cxn>
                <a:cxn ang="T14">
                  <a:pos x="T8" y="T9"/>
                </a:cxn>
              </a:cxnLst>
              <a:rect l="T15" t="T16" r="T17" b="T18"/>
              <a:pathLst>
                <a:path w="2336555" h="443945">
                  <a:moveTo>
                    <a:pt x="0" y="0"/>
                  </a:moveTo>
                  <a:lnTo>
                    <a:pt x="2336555" y="0"/>
                  </a:lnTo>
                  <a:lnTo>
                    <a:pt x="2336555" y="443945"/>
                  </a:lnTo>
                  <a:lnTo>
                    <a:pt x="0" y="443945"/>
                  </a:lnTo>
                  <a:lnTo>
                    <a:pt x="0" y="0"/>
                  </a:lnTo>
                  <a:close/>
                </a:path>
              </a:pathLst>
            </a:custGeom>
            <a:solidFill>
              <a:srgbClr val="F0A22E"/>
            </a:solidFill>
            <a:ln w="25400" algn="ctr">
              <a:solidFill>
                <a:srgbClr val="FFFFFF"/>
              </a:solidFill>
              <a:miter lim="800000"/>
              <a:headEnd/>
              <a:tailEnd/>
            </a:ln>
          </p:spPr>
          <p:txBody>
            <a:bodyPr vert="eaVert" lIns="19684" tIns="19685" rIns="19685" bIns="19684" anchor="ctr"/>
            <a:lstStyle/>
            <a:p>
              <a:endParaRPr lang="zh-CN" altLang="en-US"/>
            </a:p>
          </p:txBody>
        </p:sp>
        <p:sp>
          <p:nvSpPr>
            <p:cNvPr id="74" name="任意多边形 73"/>
            <p:cNvSpPr/>
            <p:nvPr/>
          </p:nvSpPr>
          <p:spPr>
            <a:xfrm>
              <a:off x="695" y="1118"/>
              <a:ext cx="1378" cy="279"/>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b="1" dirty="0" smtClean="0">
                  <a:solidFill>
                    <a:srgbClr val="FFFFFF"/>
                  </a:solidFill>
                  <a:latin typeface="Franklin Gothic Book" pitchFamily="34" charset="0"/>
                </a:rPr>
                <a:t>自主编程</a:t>
              </a:r>
            </a:p>
          </p:txBody>
        </p:sp>
        <p:sp>
          <p:nvSpPr>
            <p:cNvPr id="75" name="任意多边形 74"/>
            <p:cNvSpPr/>
            <p:nvPr/>
          </p:nvSpPr>
          <p:spPr>
            <a:xfrm>
              <a:off x="2348" y="768"/>
              <a:ext cx="1378" cy="280"/>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dirty="0" smtClean="0">
                  <a:solidFill>
                    <a:srgbClr val="FFFFFF"/>
                  </a:solidFill>
                  <a:latin typeface="Franklin Gothic Book" pitchFamily="34" charset="0"/>
                </a:rPr>
                <a:t>程序编写</a:t>
              </a:r>
            </a:p>
          </p:txBody>
        </p:sp>
        <p:sp>
          <p:nvSpPr>
            <p:cNvPr id="76" name="任意多边形 75"/>
            <p:cNvSpPr/>
            <p:nvPr/>
          </p:nvSpPr>
          <p:spPr>
            <a:xfrm>
              <a:off x="2348" y="1118"/>
              <a:ext cx="1378" cy="279"/>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dirty="0" smtClean="0">
                  <a:solidFill>
                    <a:srgbClr val="FFFFFF"/>
                  </a:solidFill>
                  <a:latin typeface="宋体" pitchFamily="2" charset="-122"/>
                </a:rPr>
                <a:t>调试监控</a:t>
              </a:r>
            </a:p>
          </p:txBody>
        </p:sp>
        <p:sp>
          <p:nvSpPr>
            <p:cNvPr id="77" name="任意多边形 76"/>
            <p:cNvSpPr/>
            <p:nvPr/>
          </p:nvSpPr>
          <p:spPr>
            <a:xfrm>
              <a:off x="2348" y="1467"/>
              <a:ext cx="1378" cy="280"/>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dirty="0" smtClean="0">
                  <a:solidFill>
                    <a:srgbClr val="FFFFFF"/>
                  </a:solidFill>
                  <a:latin typeface="Franklin Gothic Book" pitchFamily="34" charset="0"/>
                </a:rPr>
                <a:t>上传下载</a:t>
              </a:r>
            </a:p>
          </p:txBody>
        </p:sp>
        <p:sp>
          <p:nvSpPr>
            <p:cNvPr id="78" name="任意多边形 77"/>
            <p:cNvSpPr/>
            <p:nvPr/>
          </p:nvSpPr>
          <p:spPr>
            <a:xfrm>
              <a:off x="695" y="2167"/>
              <a:ext cx="1378" cy="279"/>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b="1" dirty="0" smtClean="0">
                  <a:solidFill>
                    <a:srgbClr val="FFFFFF"/>
                  </a:solidFill>
                  <a:latin typeface="Franklin Gothic Book" pitchFamily="34" charset="0"/>
                </a:rPr>
                <a:t>可视呈现</a:t>
              </a:r>
            </a:p>
          </p:txBody>
        </p:sp>
        <p:sp>
          <p:nvSpPr>
            <p:cNvPr id="79" name="任意多边形 78"/>
            <p:cNvSpPr/>
            <p:nvPr/>
          </p:nvSpPr>
          <p:spPr>
            <a:xfrm>
              <a:off x="2348" y="1817"/>
              <a:ext cx="1378" cy="280"/>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dirty="0" smtClean="0">
                  <a:solidFill>
                    <a:srgbClr val="FFFFFF"/>
                  </a:solidFill>
                  <a:latin typeface="Franklin Gothic Book" pitchFamily="34" charset="0"/>
                </a:rPr>
                <a:t>控制对象</a:t>
              </a:r>
            </a:p>
          </p:txBody>
        </p:sp>
        <p:sp>
          <p:nvSpPr>
            <p:cNvPr id="81" name="任意多边形 80"/>
            <p:cNvSpPr/>
            <p:nvPr/>
          </p:nvSpPr>
          <p:spPr>
            <a:xfrm>
              <a:off x="2348" y="2516"/>
              <a:ext cx="1378" cy="280"/>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dirty="0" smtClean="0">
                  <a:solidFill>
                    <a:srgbClr val="FFFFFF"/>
                  </a:solidFill>
                  <a:latin typeface="Franklin Gothic Book" pitchFamily="34" charset="0"/>
                </a:rPr>
                <a:t>调试运行</a:t>
              </a:r>
            </a:p>
          </p:txBody>
        </p:sp>
        <p:sp>
          <p:nvSpPr>
            <p:cNvPr id="82" name="任意多边形 81"/>
            <p:cNvSpPr/>
            <p:nvPr/>
          </p:nvSpPr>
          <p:spPr>
            <a:xfrm>
              <a:off x="695" y="3216"/>
              <a:ext cx="1378" cy="279"/>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b="1" dirty="0" smtClean="0">
                  <a:solidFill>
                    <a:srgbClr val="FFFFFF"/>
                  </a:solidFill>
                  <a:latin typeface="Franklin Gothic Book" pitchFamily="34" charset="0"/>
                </a:rPr>
                <a:t>系列任务</a:t>
              </a:r>
            </a:p>
          </p:txBody>
        </p:sp>
        <p:sp>
          <p:nvSpPr>
            <p:cNvPr id="84" name="任意多边形 83"/>
            <p:cNvSpPr/>
            <p:nvPr/>
          </p:nvSpPr>
          <p:spPr>
            <a:xfrm>
              <a:off x="2348" y="3216"/>
              <a:ext cx="1378" cy="279"/>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dirty="0" smtClean="0">
                  <a:solidFill>
                    <a:srgbClr val="FFFFFF"/>
                  </a:solidFill>
                  <a:latin typeface="Franklin Gothic Book" pitchFamily="34" charset="0"/>
                </a:rPr>
                <a:t>由易到难</a:t>
              </a:r>
            </a:p>
          </p:txBody>
        </p:sp>
        <p:sp>
          <p:nvSpPr>
            <p:cNvPr id="86" name="Text Box 42"/>
            <p:cNvSpPr txBox="1">
              <a:spLocks noChangeArrowheads="1"/>
            </p:cNvSpPr>
            <p:nvPr/>
          </p:nvSpPr>
          <p:spPr bwMode="auto">
            <a:xfrm>
              <a:off x="96" y="1632"/>
              <a:ext cx="288" cy="1299"/>
            </a:xfrm>
            <a:prstGeom prst="rect">
              <a:avLst/>
            </a:prstGeom>
            <a:noFill/>
            <a:ln w="19050" algn="ctr">
              <a:noFill/>
              <a:miter lim="800000"/>
              <a:headEnd/>
              <a:tailEnd/>
            </a:ln>
            <a:effectLst/>
          </p:spPr>
          <p:txBody>
            <a:bodyPr>
              <a:spAutoFit/>
            </a:bodyPr>
            <a:lstStyle/>
            <a:p>
              <a:pPr algn="ctr" eaLnBrk="1" hangingPunct="1">
                <a:spcBef>
                  <a:spcPct val="50000"/>
                </a:spcBef>
              </a:pPr>
              <a:r>
                <a:rPr lang="zh-CN" altLang="en-US" sz="3200" b="1" dirty="0" smtClean="0">
                  <a:solidFill>
                    <a:schemeClr val="bg1"/>
                  </a:solidFill>
                </a:rPr>
                <a:t>在线仿真</a:t>
              </a:r>
              <a:endParaRPr lang="zh-CN" altLang="en-US" sz="3200" b="1" dirty="0">
                <a:solidFill>
                  <a:schemeClr val="bg1"/>
                </a:solidFill>
              </a:endParaRPr>
            </a:p>
          </p:txBody>
        </p:sp>
      </p:grpSp>
      <p:sp>
        <p:nvSpPr>
          <p:cNvPr id="87" name="TextBox 86"/>
          <p:cNvSpPr txBox="1"/>
          <p:nvPr/>
        </p:nvSpPr>
        <p:spPr>
          <a:xfrm>
            <a:off x="6705600" y="1511300"/>
            <a:ext cx="5130800"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添加指令、输入地址变量、快捷图标、添加新块等</a:t>
            </a:r>
          </a:p>
        </p:txBody>
      </p:sp>
      <p:sp>
        <p:nvSpPr>
          <p:cNvPr id="88" name="TextBox 87"/>
          <p:cNvSpPr txBox="1"/>
          <p:nvPr/>
        </p:nvSpPr>
        <p:spPr>
          <a:xfrm>
            <a:off x="6756400" y="2057400"/>
            <a:ext cx="5130800"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修改变量表、程序的调试监控方法等</a:t>
            </a:r>
          </a:p>
        </p:txBody>
      </p:sp>
      <p:sp>
        <p:nvSpPr>
          <p:cNvPr id="89" name="TextBox 88"/>
          <p:cNvSpPr txBox="1"/>
          <p:nvPr/>
        </p:nvSpPr>
        <p:spPr>
          <a:xfrm>
            <a:off x="6756400" y="2603500"/>
            <a:ext cx="5130800"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程序如何下载、上传等</a:t>
            </a:r>
          </a:p>
        </p:txBody>
      </p:sp>
      <p:sp>
        <p:nvSpPr>
          <p:cNvPr id="90" name="TextBox 89"/>
          <p:cNvSpPr txBox="1"/>
          <p:nvPr/>
        </p:nvSpPr>
        <p:spPr>
          <a:xfrm>
            <a:off x="6794500" y="3175000"/>
            <a:ext cx="5130800" cy="338554"/>
          </a:xfrm>
          <a:prstGeom prst="rect">
            <a:avLst/>
          </a:prstGeom>
          <a:noFill/>
        </p:spPr>
        <p:txBody>
          <a:bodyPr wrap="square" rtlCol="0">
            <a:spAutoFit/>
          </a:bodyPr>
          <a:lstStyle/>
          <a:p>
            <a:r>
              <a:rPr lang="zh-CN" altLang="en-US" sz="1600" dirty="0">
                <a:solidFill>
                  <a:schemeClr val="tx1">
                    <a:lumMod val="75000"/>
                    <a:lumOff val="25000"/>
                  </a:schemeClr>
                </a:solidFill>
                <a:latin typeface="方正粗黑宋简体" pitchFamily="2" charset="-122"/>
                <a:ea typeface="方正粗黑宋简体" pitchFamily="2" charset="-122"/>
              </a:rPr>
              <a:t>平</a:t>
            </a:r>
            <a:r>
              <a:rPr lang="zh-CN" altLang="en-US" sz="1600" dirty="0" smtClean="0">
                <a:solidFill>
                  <a:schemeClr val="tx1">
                    <a:lumMod val="75000"/>
                    <a:lumOff val="25000"/>
                  </a:schemeClr>
                </a:solidFill>
                <a:latin typeface="方正粗黑宋简体" pitchFamily="2" charset="-122"/>
                <a:ea typeface="方正粗黑宋简体" pitchFamily="2" charset="-122"/>
              </a:rPr>
              <a:t>面对象的组成、接线和使用方法</a:t>
            </a:r>
          </a:p>
        </p:txBody>
      </p:sp>
      <p:sp>
        <p:nvSpPr>
          <p:cNvPr id="91" name="TextBox 90"/>
          <p:cNvSpPr txBox="1"/>
          <p:nvPr/>
        </p:nvSpPr>
        <p:spPr>
          <a:xfrm>
            <a:off x="6769100" y="4267200"/>
            <a:ext cx="5130800" cy="338554"/>
          </a:xfrm>
          <a:prstGeom prst="rect">
            <a:avLst/>
          </a:prstGeom>
          <a:noFill/>
        </p:spPr>
        <p:txBody>
          <a:bodyPr wrap="square" rtlCol="0">
            <a:spAutoFit/>
          </a:bodyPr>
          <a:lstStyle/>
          <a:p>
            <a:r>
              <a:rPr lang="zh-CN" altLang="en-US" sz="1600" dirty="0">
                <a:solidFill>
                  <a:schemeClr val="tx1">
                    <a:lumMod val="75000"/>
                    <a:lumOff val="25000"/>
                  </a:schemeClr>
                </a:solidFill>
                <a:latin typeface="方正粗黑宋简体" pitchFamily="2" charset="-122"/>
                <a:ea typeface="方正粗黑宋简体" pitchFamily="2" charset="-122"/>
              </a:rPr>
              <a:t>仿</a:t>
            </a:r>
            <a:r>
              <a:rPr lang="zh-CN" altLang="en-US" sz="1600" dirty="0" smtClean="0">
                <a:solidFill>
                  <a:schemeClr val="tx1">
                    <a:lumMod val="75000"/>
                    <a:lumOff val="25000"/>
                  </a:schemeClr>
                </a:solidFill>
                <a:latin typeface="方正粗黑宋简体" pitchFamily="2" charset="-122"/>
                <a:ea typeface="方正粗黑宋简体" pitchFamily="2" charset="-122"/>
              </a:rPr>
              <a:t>真界面的运行、电路通电、线路调试等</a:t>
            </a:r>
          </a:p>
        </p:txBody>
      </p:sp>
      <p:sp>
        <p:nvSpPr>
          <p:cNvPr id="92" name="TextBox 91"/>
          <p:cNvSpPr txBox="1"/>
          <p:nvPr/>
        </p:nvSpPr>
        <p:spPr>
          <a:xfrm>
            <a:off x="6807200" y="5334000"/>
            <a:ext cx="5130800" cy="584775"/>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从触点线圈指令、到定时计数指令，再到功能指令的组织方式</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500" fill="hold"/>
                                        <p:tgtEl>
                                          <p:spTgt spid="88"/>
                                        </p:tgtEl>
                                        <p:attrNameLst>
                                          <p:attrName>ppt_x</p:attrName>
                                        </p:attrNameLst>
                                      </p:cBhvr>
                                      <p:tavLst>
                                        <p:tav tm="0">
                                          <p:val>
                                            <p:strVal val="#ppt_x"/>
                                          </p:val>
                                        </p:tav>
                                        <p:tav tm="100000">
                                          <p:val>
                                            <p:strVal val="#ppt_x"/>
                                          </p:val>
                                        </p:tav>
                                      </p:tavLst>
                                    </p:anim>
                                    <p:anim calcmode="lin" valueType="num">
                                      <p:cBhvr additive="base">
                                        <p:cTn id="12" dur="500" fill="hold"/>
                                        <p:tgtEl>
                                          <p:spTgt spid="8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ppt_x"/>
                                          </p:val>
                                        </p:tav>
                                        <p:tav tm="100000">
                                          <p:val>
                                            <p:strVal val="#ppt_x"/>
                                          </p:val>
                                        </p:tav>
                                      </p:tavLst>
                                    </p:anim>
                                    <p:anim calcmode="lin" valueType="num">
                                      <p:cBhvr additive="base">
                                        <p:cTn id="16"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additive="base">
                                        <p:cTn id="21" dur="500" fill="hold"/>
                                        <p:tgtEl>
                                          <p:spTgt spid="90"/>
                                        </p:tgtEl>
                                        <p:attrNameLst>
                                          <p:attrName>ppt_x</p:attrName>
                                        </p:attrNameLst>
                                      </p:cBhvr>
                                      <p:tavLst>
                                        <p:tav tm="0">
                                          <p:val>
                                            <p:strVal val="#ppt_x"/>
                                          </p:val>
                                        </p:tav>
                                        <p:tav tm="100000">
                                          <p:val>
                                            <p:strVal val="#ppt_x"/>
                                          </p:val>
                                        </p:tav>
                                      </p:tavLst>
                                    </p:anim>
                                    <p:anim calcmode="lin" valueType="num">
                                      <p:cBhvr additive="base">
                                        <p:cTn id="22" dur="500" fill="hold"/>
                                        <p:tgtEl>
                                          <p:spTgt spid="9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additive="base">
                                        <p:cTn id="25" dur="500" fill="hold"/>
                                        <p:tgtEl>
                                          <p:spTgt spid="91"/>
                                        </p:tgtEl>
                                        <p:attrNameLst>
                                          <p:attrName>ppt_x</p:attrName>
                                        </p:attrNameLst>
                                      </p:cBhvr>
                                      <p:tavLst>
                                        <p:tav tm="0">
                                          <p:val>
                                            <p:strVal val="#ppt_x"/>
                                          </p:val>
                                        </p:tav>
                                        <p:tav tm="100000">
                                          <p:val>
                                            <p:strVal val="#ppt_x"/>
                                          </p:val>
                                        </p:tav>
                                      </p:tavLst>
                                    </p:anim>
                                    <p:anim calcmode="lin" valueType="num">
                                      <p:cBhvr additive="base">
                                        <p:cTn id="26"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fill="hold"/>
                                        <p:tgtEl>
                                          <p:spTgt spid="92"/>
                                        </p:tgtEl>
                                        <p:attrNameLst>
                                          <p:attrName>ppt_x</p:attrName>
                                        </p:attrNameLst>
                                      </p:cBhvr>
                                      <p:tavLst>
                                        <p:tav tm="0">
                                          <p:val>
                                            <p:strVal val="#ppt_x"/>
                                          </p:val>
                                        </p:tav>
                                        <p:tav tm="100000">
                                          <p:val>
                                            <p:strVal val="#ppt_x"/>
                                          </p:val>
                                        </p:tav>
                                      </p:tavLst>
                                    </p:anim>
                                    <p:anim calcmode="lin" valueType="num">
                                      <p:cBhvr additive="base">
                                        <p:cTn id="32"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5123"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5124"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9" name="TextBox 8"/>
          <p:cNvSpPr txBox="1"/>
          <p:nvPr/>
        </p:nvSpPr>
        <p:spPr>
          <a:xfrm>
            <a:off x="2598738" y="401638"/>
            <a:ext cx="4857750" cy="646331"/>
          </a:xfrm>
          <a:prstGeom prst="rect">
            <a:avLst/>
          </a:prstGeom>
          <a:noFill/>
        </p:spPr>
        <p:txBody>
          <a:bodyPr>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自主编程</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11" name="TextBox 10"/>
          <p:cNvSpPr txBox="1"/>
          <p:nvPr/>
        </p:nvSpPr>
        <p:spPr>
          <a:xfrm>
            <a:off x="165100" y="1943100"/>
            <a:ext cx="3987800" cy="4154984"/>
          </a:xfrm>
          <a:prstGeom prst="rect">
            <a:avLst/>
          </a:prstGeom>
          <a:noFill/>
        </p:spPr>
        <p:txBody>
          <a:bodyPr wrap="square" rtlCol="0">
            <a:spAutoFit/>
          </a:bodyPr>
          <a:lstStyle/>
          <a:p>
            <a:r>
              <a:rPr lang="en-US" altLang="zh-CN" sz="2000" dirty="0">
                <a:latin typeface="方正粗黑宋简体" pitchFamily="2" charset="-122"/>
                <a:ea typeface="方正粗黑宋简体" pitchFamily="2" charset="-122"/>
              </a:rPr>
              <a:t>1</a:t>
            </a:r>
            <a:r>
              <a:rPr lang="zh-CN" altLang="en-US" sz="2000" dirty="0">
                <a:latin typeface="方正粗黑宋简体" pitchFamily="2" charset="-122"/>
                <a:ea typeface="方正粗黑宋简体" pitchFamily="2" charset="-122"/>
              </a:rPr>
              <a:t>）编程：鼠标双击右侧的指令列表中的指令，可添加指令；鼠标左键双击指令的</a:t>
            </a:r>
            <a:r>
              <a:rPr lang="en-US" altLang="zh-CN" sz="2000" dirty="0">
                <a:latin typeface="方正粗黑宋简体" pitchFamily="2" charset="-122"/>
                <a:ea typeface="方正粗黑宋简体" pitchFamily="2" charset="-122"/>
              </a:rPr>
              <a:t>??.?</a:t>
            </a:r>
            <a:r>
              <a:rPr lang="zh-CN" altLang="en-US" sz="2000" dirty="0">
                <a:latin typeface="方正粗黑宋简体" pitchFamily="2" charset="-122"/>
                <a:ea typeface="方正粗黑宋简体" pitchFamily="2" charset="-122"/>
              </a:rPr>
              <a:t>，并回车，可修改变量名称</a:t>
            </a:r>
            <a:r>
              <a:rPr lang="zh-CN" altLang="en-US" sz="2000" dirty="0" smtClean="0">
                <a:latin typeface="方正粗黑宋简体" pitchFamily="2" charset="-122"/>
                <a:ea typeface="方正粗黑宋简体" pitchFamily="2" charset="-122"/>
              </a:rPr>
              <a:t>；</a:t>
            </a:r>
            <a:endParaRPr lang="en-US" altLang="zh-CN" sz="2000" dirty="0" smtClean="0">
              <a:latin typeface="方正粗黑宋简体" pitchFamily="2" charset="-122"/>
              <a:ea typeface="方正粗黑宋简体" pitchFamily="2" charset="-122"/>
            </a:endParaRPr>
          </a:p>
          <a:p>
            <a:endParaRPr lang="zh-CN" altLang="en-US" sz="2000" dirty="0">
              <a:latin typeface="方正粗黑宋简体" pitchFamily="2" charset="-122"/>
              <a:ea typeface="方正粗黑宋简体" pitchFamily="2" charset="-122"/>
            </a:endParaRPr>
          </a:p>
          <a:p>
            <a:r>
              <a:rPr lang="en-US" altLang="zh-CN" sz="2000" dirty="0">
                <a:latin typeface="方正粗黑宋简体" pitchFamily="2" charset="-122"/>
                <a:ea typeface="方正粗黑宋简体" pitchFamily="2" charset="-122"/>
              </a:rPr>
              <a:t>2</a:t>
            </a:r>
            <a:r>
              <a:rPr lang="zh-CN" altLang="en-US" sz="2000" dirty="0">
                <a:latin typeface="方正粗黑宋简体" pitchFamily="2" charset="-122"/>
                <a:ea typeface="方正粗黑宋简体" pitchFamily="2" charset="-122"/>
              </a:rPr>
              <a:t>）调试：点击图标栏的，双击程序中“变量名称”，可将该输入地址强制</a:t>
            </a:r>
            <a:r>
              <a:rPr lang="en-US" altLang="zh-CN" sz="2000" dirty="0">
                <a:latin typeface="方正粗黑宋简体" pitchFamily="2" charset="-122"/>
                <a:ea typeface="方正粗黑宋简体" pitchFamily="2" charset="-122"/>
              </a:rPr>
              <a:t>1</a:t>
            </a:r>
            <a:r>
              <a:rPr lang="zh-CN" altLang="en-US" sz="2000" dirty="0" smtClean="0">
                <a:latin typeface="方正粗黑宋简体" pitchFamily="2" charset="-122"/>
                <a:ea typeface="方正粗黑宋简体" pitchFamily="2" charset="-122"/>
              </a:rPr>
              <a:t>；</a:t>
            </a:r>
            <a:endParaRPr lang="en-US" altLang="zh-CN" sz="2000" dirty="0" smtClean="0">
              <a:latin typeface="方正粗黑宋简体" pitchFamily="2" charset="-122"/>
              <a:ea typeface="方正粗黑宋简体" pitchFamily="2" charset="-122"/>
            </a:endParaRPr>
          </a:p>
          <a:p>
            <a:endParaRPr lang="zh-CN" altLang="en-US" sz="2000" dirty="0">
              <a:latin typeface="方正粗黑宋简体" pitchFamily="2" charset="-122"/>
              <a:ea typeface="方正粗黑宋简体" pitchFamily="2" charset="-122"/>
            </a:endParaRPr>
          </a:p>
          <a:p>
            <a:r>
              <a:rPr lang="en-US" altLang="zh-CN" sz="2000" dirty="0">
                <a:latin typeface="方正粗黑宋简体" pitchFamily="2" charset="-122"/>
                <a:ea typeface="方正粗黑宋简体" pitchFamily="2" charset="-122"/>
              </a:rPr>
              <a:t>3</a:t>
            </a:r>
            <a:r>
              <a:rPr lang="zh-CN" altLang="en-US" sz="2000" dirty="0">
                <a:latin typeface="方正粗黑宋简体" pitchFamily="2" charset="-122"/>
                <a:ea typeface="方正粗黑宋简体" pitchFamily="2" charset="-122"/>
              </a:rPr>
              <a:t>）下载：点击编程界面右上角的“程序下载”，可将程序下载到</a:t>
            </a:r>
            <a:r>
              <a:rPr lang="en-US" altLang="zh-CN" sz="2000" dirty="0">
                <a:latin typeface="方正粗黑宋简体" pitchFamily="2" charset="-122"/>
                <a:ea typeface="方正粗黑宋简体" pitchFamily="2" charset="-122"/>
              </a:rPr>
              <a:t>PLC</a:t>
            </a:r>
            <a:r>
              <a:rPr lang="zh-CN" altLang="en-US" sz="2000" dirty="0">
                <a:latin typeface="方正粗黑宋简体" pitchFamily="2" charset="-122"/>
                <a:ea typeface="方正粗黑宋简体" pitchFamily="2" charset="-122"/>
              </a:rPr>
              <a:t>。</a:t>
            </a:r>
          </a:p>
          <a:p>
            <a:endParaRPr lang="zh-CN" altLang="en-US" sz="2400" dirty="0" smtClean="0">
              <a:solidFill>
                <a:schemeClr val="tx1">
                  <a:lumMod val="75000"/>
                  <a:lumOff val="25000"/>
                </a:schemeClr>
              </a:solidFill>
              <a:latin typeface="方正粗黑宋简体" pitchFamily="2" charset="-122"/>
              <a:ea typeface="方正粗黑宋简体" pitchFamily="2" charset="-122"/>
            </a:endParaRPr>
          </a:p>
        </p:txBody>
      </p:sp>
      <p:pic>
        <p:nvPicPr>
          <p:cNvPr id="47106" name="Picture 2"/>
          <p:cNvPicPr>
            <a:picLocks noChangeAspect="1" noChangeArrowheads="1"/>
          </p:cNvPicPr>
          <p:nvPr/>
        </p:nvPicPr>
        <p:blipFill>
          <a:blip r:embed="rId4" cstate="print"/>
          <a:srcRect/>
          <a:stretch>
            <a:fillRect/>
          </a:stretch>
        </p:blipFill>
        <p:spPr bwMode="auto">
          <a:xfrm>
            <a:off x="4210113" y="2057401"/>
            <a:ext cx="7765924" cy="3302000"/>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13315"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13316"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16" name="TextBox 15"/>
          <p:cNvSpPr txBox="1"/>
          <p:nvPr/>
        </p:nvSpPr>
        <p:spPr>
          <a:xfrm>
            <a:off x="519113" y="1555750"/>
            <a:ext cx="4776787" cy="708025"/>
          </a:xfrm>
          <a:prstGeom prst="rect">
            <a:avLst/>
          </a:prstGeom>
          <a:noFill/>
        </p:spPr>
        <p:txBody>
          <a:bodyPr>
            <a:spAutoFit/>
          </a:bodyPr>
          <a:lstStyle/>
          <a:p>
            <a:pPr>
              <a:defRPr/>
            </a:pPr>
            <a:r>
              <a:rPr lang="zh-CN" altLang="en-US" sz="2800" b="1" dirty="0"/>
              <a:t>技术资料</a:t>
            </a:r>
          </a:p>
          <a:p>
            <a:pPr>
              <a:defRPr/>
            </a:pPr>
            <a:endParaRPr lang="zh-CN" altLang="en-US" sz="1200" dirty="0">
              <a:solidFill>
                <a:schemeClr val="tx1">
                  <a:lumMod val="75000"/>
                  <a:lumOff val="25000"/>
                </a:schemeClr>
              </a:solidFill>
            </a:endParaRPr>
          </a:p>
        </p:txBody>
      </p:sp>
      <p:pic>
        <p:nvPicPr>
          <p:cNvPr id="13320" name="Picture 4"/>
          <p:cNvPicPr>
            <a:picLocks noChangeAspect="1" noChangeArrowheads="1"/>
          </p:cNvPicPr>
          <p:nvPr/>
        </p:nvPicPr>
        <p:blipFill>
          <a:blip r:embed="rId4" cstate="print"/>
          <a:srcRect/>
          <a:stretch>
            <a:fillRect/>
          </a:stretch>
        </p:blipFill>
        <p:spPr bwMode="auto">
          <a:xfrm>
            <a:off x="241300" y="2940050"/>
            <a:ext cx="4448175" cy="1085850"/>
          </a:xfrm>
          <a:prstGeom prst="rect">
            <a:avLst/>
          </a:prstGeom>
          <a:noFill/>
          <a:ln w="9525">
            <a:noFill/>
            <a:miter lim="800000"/>
            <a:headEnd/>
            <a:tailEnd/>
          </a:ln>
        </p:spPr>
      </p:pic>
      <p:pic>
        <p:nvPicPr>
          <p:cNvPr id="13321" name="Picture 5"/>
          <p:cNvPicPr>
            <a:picLocks noChangeAspect="1" noChangeArrowheads="1"/>
          </p:cNvPicPr>
          <p:nvPr/>
        </p:nvPicPr>
        <p:blipFill>
          <a:blip r:embed="rId5" cstate="print"/>
          <a:srcRect/>
          <a:stretch>
            <a:fillRect/>
          </a:stretch>
        </p:blipFill>
        <p:spPr bwMode="auto">
          <a:xfrm>
            <a:off x="195263" y="4195763"/>
            <a:ext cx="4514850" cy="1114425"/>
          </a:xfrm>
          <a:prstGeom prst="rect">
            <a:avLst/>
          </a:prstGeom>
          <a:noFill/>
          <a:ln w="9525">
            <a:noFill/>
            <a:miter lim="800000"/>
            <a:headEnd/>
            <a:tailEnd/>
          </a:ln>
        </p:spPr>
      </p:pic>
      <p:sp>
        <p:nvSpPr>
          <p:cNvPr id="19" name="TextBox 18"/>
          <p:cNvSpPr txBox="1"/>
          <p:nvPr/>
        </p:nvSpPr>
        <p:spPr>
          <a:xfrm>
            <a:off x="231775" y="2311400"/>
            <a:ext cx="4735513" cy="738188"/>
          </a:xfrm>
          <a:prstGeom prst="rect">
            <a:avLst/>
          </a:prstGeom>
          <a:noFill/>
        </p:spPr>
        <p:txBody>
          <a:bodyPr>
            <a:spAutoFit/>
          </a:bodyPr>
          <a:lstStyle/>
          <a:p>
            <a:pPr>
              <a:defRPr/>
            </a:pPr>
            <a:r>
              <a:rPr lang="en-US" altLang="zh-CN" b="1" dirty="0"/>
              <a:t>I/O</a:t>
            </a:r>
            <a:r>
              <a:rPr lang="zh-CN" altLang="en-US" b="1" dirty="0"/>
              <a:t>分配表</a:t>
            </a:r>
          </a:p>
          <a:p>
            <a:pPr>
              <a:defRPr/>
            </a:pPr>
            <a:endParaRPr lang="zh-CN" altLang="en-US" sz="1200" b="1" dirty="0"/>
          </a:p>
          <a:p>
            <a:pPr>
              <a:defRPr/>
            </a:pPr>
            <a:endParaRPr lang="zh-CN" altLang="en-US" sz="1200" dirty="0">
              <a:solidFill>
                <a:schemeClr val="tx1">
                  <a:lumMod val="75000"/>
                  <a:lumOff val="25000"/>
                </a:schemeClr>
              </a:solidFill>
            </a:endParaRPr>
          </a:p>
        </p:txBody>
      </p:sp>
      <p:pic>
        <p:nvPicPr>
          <p:cNvPr id="13323" name="Picture 6" descr="C:\Users\15141\Downloads\微信图片_20210709164521.png"/>
          <p:cNvPicPr>
            <a:picLocks noChangeAspect="1" noChangeArrowheads="1"/>
          </p:cNvPicPr>
          <p:nvPr/>
        </p:nvPicPr>
        <p:blipFill>
          <a:blip r:embed="rId6" cstate="print"/>
          <a:srcRect/>
          <a:stretch>
            <a:fillRect/>
          </a:stretch>
        </p:blipFill>
        <p:spPr bwMode="auto">
          <a:xfrm>
            <a:off x="6088063" y="1906588"/>
            <a:ext cx="4573587" cy="4217987"/>
          </a:xfrm>
          <a:prstGeom prst="rect">
            <a:avLst/>
          </a:prstGeom>
          <a:noFill/>
          <a:ln w="9525">
            <a:noFill/>
            <a:miter lim="800000"/>
            <a:headEnd/>
            <a:tailEnd/>
          </a:ln>
        </p:spPr>
      </p:pic>
      <p:sp>
        <p:nvSpPr>
          <p:cNvPr id="25" name="TextBox 24"/>
          <p:cNvSpPr txBox="1"/>
          <p:nvPr/>
        </p:nvSpPr>
        <p:spPr>
          <a:xfrm>
            <a:off x="4551363" y="1873250"/>
            <a:ext cx="1624012" cy="646113"/>
          </a:xfrm>
          <a:prstGeom prst="rect">
            <a:avLst/>
          </a:prstGeom>
          <a:noFill/>
        </p:spPr>
        <p:txBody>
          <a:bodyPr>
            <a:spAutoFit/>
          </a:bodyPr>
          <a:lstStyle/>
          <a:p>
            <a:pPr>
              <a:defRPr/>
            </a:pPr>
            <a:r>
              <a:rPr lang="zh-CN" altLang="en-US" sz="1200" b="1" dirty="0">
                <a:solidFill>
                  <a:schemeClr val="tx1">
                    <a:lumMod val="75000"/>
                    <a:lumOff val="25000"/>
                  </a:schemeClr>
                </a:solidFill>
              </a:rPr>
              <a:t>光电开关：安装在车库外侧，检测车辆通过</a:t>
            </a:r>
          </a:p>
        </p:txBody>
      </p:sp>
      <p:sp>
        <p:nvSpPr>
          <p:cNvPr id="26" name="TextBox 25"/>
          <p:cNvSpPr txBox="1"/>
          <p:nvPr/>
        </p:nvSpPr>
        <p:spPr>
          <a:xfrm>
            <a:off x="4579938" y="2698750"/>
            <a:ext cx="1624012" cy="646113"/>
          </a:xfrm>
          <a:prstGeom prst="rect">
            <a:avLst/>
          </a:prstGeom>
          <a:noFill/>
        </p:spPr>
        <p:txBody>
          <a:bodyPr>
            <a:spAutoFit/>
          </a:bodyPr>
          <a:lstStyle/>
          <a:p>
            <a:pPr>
              <a:defRPr/>
            </a:pPr>
            <a:r>
              <a:rPr lang="zh-CN" altLang="en-US" sz="1200" b="1" dirty="0">
                <a:solidFill>
                  <a:schemeClr val="tx1">
                    <a:lumMod val="75000"/>
                    <a:lumOff val="25000"/>
                  </a:schemeClr>
                </a:solidFill>
              </a:rPr>
              <a:t>限位开关：安装在库门顶部，检测上升到位</a:t>
            </a:r>
          </a:p>
        </p:txBody>
      </p:sp>
      <p:sp>
        <p:nvSpPr>
          <p:cNvPr id="27" name="TextBox 26"/>
          <p:cNvSpPr txBox="1"/>
          <p:nvPr/>
        </p:nvSpPr>
        <p:spPr>
          <a:xfrm>
            <a:off x="10567988" y="2640013"/>
            <a:ext cx="1624012" cy="646112"/>
          </a:xfrm>
          <a:prstGeom prst="rect">
            <a:avLst/>
          </a:prstGeom>
          <a:noFill/>
        </p:spPr>
        <p:txBody>
          <a:bodyPr>
            <a:spAutoFit/>
          </a:bodyPr>
          <a:lstStyle/>
          <a:p>
            <a:pPr>
              <a:defRPr/>
            </a:pPr>
            <a:r>
              <a:rPr lang="zh-CN" altLang="en-US" sz="1200" b="1" dirty="0">
                <a:solidFill>
                  <a:schemeClr val="tx1">
                    <a:lumMod val="75000"/>
                    <a:lumOff val="25000"/>
                  </a:schemeClr>
                </a:solidFill>
              </a:rPr>
              <a:t>限位开关：安装在库门底部，检测下降到位</a:t>
            </a:r>
          </a:p>
        </p:txBody>
      </p:sp>
      <p:sp>
        <p:nvSpPr>
          <p:cNvPr id="28" name="TextBox 27"/>
          <p:cNvSpPr txBox="1"/>
          <p:nvPr/>
        </p:nvSpPr>
        <p:spPr>
          <a:xfrm>
            <a:off x="10567988" y="1889125"/>
            <a:ext cx="1624012" cy="461963"/>
          </a:xfrm>
          <a:prstGeom prst="rect">
            <a:avLst/>
          </a:prstGeom>
          <a:noFill/>
        </p:spPr>
        <p:txBody>
          <a:bodyPr>
            <a:spAutoFit/>
          </a:bodyPr>
          <a:lstStyle/>
          <a:p>
            <a:pPr>
              <a:defRPr/>
            </a:pPr>
            <a:r>
              <a:rPr lang="zh-CN" altLang="en-US" sz="1200" b="1" dirty="0">
                <a:solidFill>
                  <a:schemeClr val="tx1">
                    <a:lumMod val="75000"/>
                    <a:lumOff val="25000"/>
                  </a:schemeClr>
                </a:solidFill>
              </a:rPr>
              <a:t>电动机：驱动库门开关</a:t>
            </a:r>
          </a:p>
        </p:txBody>
      </p:sp>
      <p:sp>
        <p:nvSpPr>
          <p:cNvPr id="30" name="TextBox 29"/>
          <p:cNvSpPr txBox="1"/>
          <p:nvPr/>
        </p:nvSpPr>
        <p:spPr>
          <a:xfrm>
            <a:off x="10567988" y="3416300"/>
            <a:ext cx="1624012" cy="646113"/>
          </a:xfrm>
          <a:prstGeom prst="rect">
            <a:avLst/>
          </a:prstGeom>
          <a:noFill/>
        </p:spPr>
        <p:txBody>
          <a:bodyPr>
            <a:spAutoFit/>
          </a:bodyPr>
          <a:lstStyle/>
          <a:p>
            <a:pPr>
              <a:defRPr/>
            </a:pPr>
            <a:r>
              <a:rPr lang="zh-CN" altLang="en-US" sz="1200" b="1" dirty="0">
                <a:solidFill>
                  <a:schemeClr val="tx1">
                    <a:lumMod val="75000"/>
                    <a:lumOff val="25000"/>
                  </a:schemeClr>
                </a:solidFill>
              </a:rPr>
              <a:t>光电开关：安装在车库内侧，检测车辆通过</a:t>
            </a:r>
          </a:p>
        </p:txBody>
      </p:sp>
      <p:sp>
        <p:nvSpPr>
          <p:cNvPr id="31" name="TextBox 30"/>
          <p:cNvSpPr txBox="1"/>
          <p:nvPr/>
        </p:nvSpPr>
        <p:spPr>
          <a:xfrm>
            <a:off x="7800975" y="1320800"/>
            <a:ext cx="4735513" cy="738188"/>
          </a:xfrm>
          <a:prstGeom prst="rect">
            <a:avLst/>
          </a:prstGeom>
          <a:noFill/>
        </p:spPr>
        <p:txBody>
          <a:bodyPr>
            <a:spAutoFit/>
          </a:bodyPr>
          <a:lstStyle/>
          <a:p>
            <a:pPr>
              <a:defRPr/>
            </a:pPr>
            <a:r>
              <a:rPr lang="zh-CN" altLang="en-US" b="1" dirty="0"/>
              <a:t>场景介绍</a:t>
            </a:r>
          </a:p>
          <a:p>
            <a:pPr>
              <a:defRPr/>
            </a:pPr>
            <a:endParaRPr lang="zh-CN" altLang="en-US" sz="1200" b="1" dirty="0"/>
          </a:p>
          <a:p>
            <a:pPr>
              <a:defRPr/>
            </a:pPr>
            <a:endParaRPr lang="zh-CN" altLang="en-US" sz="1200" dirty="0">
              <a:solidFill>
                <a:schemeClr val="tx1">
                  <a:lumMod val="75000"/>
                  <a:lumOff val="25000"/>
                </a:schemeClr>
              </a:solidFill>
            </a:endParaRPr>
          </a:p>
        </p:txBody>
      </p:sp>
      <p:sp>
        <p:nvSpPr>
          <p:cNvPr id="20" name="TextBox 19"/>
          <p:cNvSpPr txBox="1"/>
          <p:nvPr/>
        </p:nvSpPr>
        <p:spPr>
          <a:xfrm>
            <a:off x="2598738" y="401638"/>
            <a:ext cx="4857750" cy="584775"/>
          </a:xfrm>
          <a:prstGeom prst="rect">
            <a:avLst/>
          </a:prstGeom>
          <a:noFill/>
        </p:spPr>
        <p:txBody>
          <a:bodyPr>
            <a:spAutoFit/>
          </a:bodyPr>
          <a:lstStyle/>
          <a:p>
            <a:pPr>
              <a:defRPr/>
            </a:pPr>
            <a:r>
              <a:rPr lang="zh-CN" altLang="en-US" sz="3200" dirty="0" smtClean="0">
                <a:solidFill>
                  <a:schemeClr val="tx1">
                    <a:lumMod val="75000"/>
                    <a:lumOff val="25000"/>
                  </a:schemeClr>
                </a:solidFill>
                <a:latin typeface="方正粗黑宋简体" pitchFamily="2" charset="-122"/>
                <a:ea typeface="方正粗黑宋简体" pitchFamily="2" charset="-122"/>
              </a:rPr>
              <a:t>控制对象</a:t>
            </a:r>
            <a:r>
              <a:rPr lang="en-US" altLang="zh-CN" sz="3200" dirty="0" smtClean="0">
                <a:solidFill>
                  <a:schemeClr val="tx1">
                    <a:lumMod val="75000"/>
                    <a:lumOff val="25000"/>
                  </a:schemeClr>
                </a:solidFill>
                <a:latin typeface="方正粗黑宋简体" pitchFamily="2" charset="-122"/>
                <a:ea typeface="方正粗黑宋简体" pitchFamily="2" charset="-122"/>
              </a:rPr>
              <a:t>_</a:t>
            </a:r>
            <a:r>
              <a:rPr lang="zh-CN" altLang="en-US" sz="3200" dirty="0" smtClean="0">
                <a:solidFill>
                  <a:schemeClr val="tx1">
                    <a:lumMod val="75000"/>
                    <a:lumOff val="25000"/>
                  </a:schemeClr>
                </a:solidFill>
                <a:latin typeface="方正粗黑宋简体" pitchFamily="2" charset="-122"/>
                <a:ea typeface="方正粗黑宋简体" pitchFamily="2" charset="-122"/>
              </a:rPr>
              <a:t>自动卷帘门为例</a:t>
            </a:r>
            <a:endParaRPr lang="zh-CN" altLang="en-US" sz="3200" dirty="0">
              <a:solidFill>
                <a:schemeClr val="tx1">
                  <a:lumMod val="75000"/>
                  <a:lumOff val="25000"/>
                </a:schemeClr>
              </a:solidFill>
              <a:latin typeface="方正粗黑宋简体" pitchFamily="2" charset="-122"/>
              <a:ea typeface="方正粗黑宋简体"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23"/>
                                        </p:tgtEl>
                                        <p:attrNameLst>
                                          <p:attrName>style.visibility</p:attrName>
                                        </p:attrNameLst>
                                      </p:cBhvr>
                                      <p:to>
                                        <p:strVal val="visible"/>
                                      </p:to>
                                    </p:set>
                                    <p:anim calcmode="lin" valueType="num">
                                      <p:cBhvr additive="base">
                                        <p:cTn id="7" dur="500" fill="hold"/>
                                        <p:tgtEl>
                                          <p:spTgt spid="13323"/>
                                        </p:tgtEl>
                                        <p:attrNameLst>
                                          <p:attrName>ppt_x</p:attrName>
                                        </p:attrNameLst>
                                      </p:cBhvr>
                                      <p:tavLst>
                                        <p:tav tm="0">
                                          <p:val>
                                            <p:strVal val="#ppt_x"/>
                                          </p:val>
                                        </p:tav>
                                        <p:tav tm="100000">
                                          <p:val>
                                            <p:strVal val="#ppt_x"/>
                                          </p:val>
                                        </p:tav>
                                      </p:tavLst>
                                    </p:anim>
                                    <p:anim calcmode="lin" valueType="num">
                                      <p:cBhvr additive="base">
                                        <p:cTn id="8" dur="500" fill="hold"/>
                                        <p:tgtEl>
                                          <p:spTgt spid="133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 calcmode="lin" valueType="num">
                                      <p:cBhvr additive="base">
                                        <p:cTn id="1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 calcmode="lin" valueType="num">
                                      <p:cBhvr additive="base">
                                        <p:cTn id="1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 calcmode="lin" valueType="num">
                                      <p:cBhvr additive="base">
                                        <p:cTn id="25"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xEl>
                                              <p:pRg st="0" end="0"/>
                                            </p:txEl>
                                          </p:spTgt>
                                        </p:tgtEl>
                                        <p:attrNameLst>
                                          <p:attrName>style.visibility</p:attrName>
                                        </p:attrNameLst>
                                      </p:cBhvr>
                                      <p:to>
                                        <p:strVal val="visible"/>
                                      </p:to>
                                    </p:set>
                                    <p:anim calcmode="lin" valueType="num">
                                      <p:cBhvr additive="base">
                                        <p:cTn id="3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 calcmode="lin" valueType="num">
                                      <p:cBhvr additive="base">
                                        <p:cTn id="3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26" grpId="0" build="allAtOnce"/>
      <p:bldP spid="27" grpId="0" build="allAtOnce"/>
      <p:bldP spid="28" grpId="0" build="allAtOnce"/>
      <p:bldP spid="30"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15363"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15364"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16" name="TextBox 15"/>
          <p:cNvSpPr txBox="1"/>
          <p:nvPr/>
        </p:nvSpPr>
        <p:spPr>
          <a:xfrm>
            <a:off x="1001713" y="1530350"/>
            <a:ext cx="4776787" cy="708025"/>
          </a:xfrm>
          <a:prstGeom prst="rect">
            <a:avLst/>
          </a:prstGeom>
          <a:noFill/>
        </p:spPr>
        <p:txBody>
          <a:bodyPr>
            <a:spAutoFit/>
          </a:bodyPr>
          <a:lstStyle/>
          <a:p>
            <a:pPr>
              <a:defRPr/>
            </a:pPr>
            <a:r>
              <a:rPr lang="zh-CN" altLang="en-US" sz="2800" b="1" dirty="0"/>
              <a:t>工作过程分析</a:t>
            </a:r>
          </a:p>
          <a:p>
            <a:pPr>
              <a:defRPr/>
            </a:pPr>
            <a:endParaRPr lang="zh-CN" altLang="en-US" sz="1200" dirty="0">
              <a:solidFill>
                <a:schemeClr val="tx1">
                  <a:lumMod val="75000"/>
                  <a:lumOff val="25000"/>
                </a:schemeClr>
              </a:solidFill>
            </a:endParaRPr>
          </a:p>
        </p:txBody>
      </p:sp>
      <p:sp>
        <p:nvSpPr>
          <p:cNvPr id="15" name="TextBox 14"/>
          <p:cNvSpPr txBox="1"/>
          <p:nvPr/>
        </p:nvSpPr>
        <p:spPr>
          <a:xfrm>
            <a:off x="792163" y="2238375"/>
            <a:ext cx="4735512" cy="4062413"/>
          </a:xfrm>
          <a:prstGeom prst="rect">
            <a:avLst/>
          </a:prstGeom>
          <a:noFill/>
        </p:spPr>
        <p:txBody>
          <a:bodyPr>
            <a:spAutoFit/>
          </a:bodyPr>
          <a:lstStyle/>
          <a:p>
            <a:pPr>
              <a:defRPr/>
            </a:pPr>
            <a:r>
              <a:rPr lang="zh-CN" altLang="en-US" b="1" dirty="0"/>
              <a:t>小车入库</a:t>
            </a:r>
          </a:p>
          <a:p>
            <a:pPr>
              <a:defRPr/>
            </a:pPr>
            <a:r>
              <a:rPr lang="zh-CN" altLang="en-US" b="1" dirty="0"/>
              <a:t>       开门：当小车从车库外接近库门时，超声波开关发出信号到</a:t>
            </a:r>
            <a:r>
              <a:rPr lang="en-US" altLang="zh-CN" b="1" dirty="0"/>
              <a:t>PLC</a:t>
            </a:r>
            <a:r>
              <a:rPr lang="zh-CN" altLang="en-US" b="1" dirty="0"/>
              <a:t>，</a:t>
            </a:r>
            <a:r>
              <a:rPr lang="en-US" altLang="zh-CN" b="1" dirty="0"/>
              <a:t>PLC</a:t>
            </a:r>
            <a:r>
              <a:rPr lang="zh-CN" altLang="en-US" b="1" dirty="0"/>
              <a:t>控制中间继电器</a:t>
            </a:r>
            <a:r>
              <a:rPr lang="en-US" altLang="zh-CN" b="1" dirty="0"/>
              <a:t>KA1</a:t>
            </a:r>
            <a:r>
              <a:rPr lang="zh-CN" altLang="en-US" b="1" dirty="0"/>
              <a:t>驱动电动机正转，库门开始上升，升至触发开门上限开关</a:t>
            </a:r>
            <a:r>
              <a:rPr lang="en-US" altLang="zh-CN" b="1" dirty="0"/>
              <a:t>K1</a:t>
            </a:r>
            <a:r>
              <a:rPr lang="zh-CN" altLang="en-US" b="1" dirty="0"/>
              <a:t>向</a:t>
            </a:r>
            <a:r>
              <a:rPr lang="en-US" altLang="zh-CN" b="1" dirty="0"/>
              <a:t>PLC</a:t>
            </a:r>
            <a:r>
              <a:rPr lang="zh-CN" altLang="en-US" b="1" dirty="0"/>
              <a:t>发送信号，</a:t>
            </a:r>
            <a:r>
              <a:rPr lang="en-US" altLang="zh-CN" b="1" dirty="0"/>
              <a:t>PLC</a:t>
            </a:r>
            <a:r>
              <a:rPr lang="zh-CN" altLang="en-US" b="1" dirty="0"/>
              <a:t>控制</a:t>
            </a:r>
            <a:r>
              <a:rPr lang="en-US" altLang="zh-CN" b="1" dirty="0"/>
              <a:t>KA1</a:t>
            </a:r>
            <a:r>
              <a:rPr lang="zh-CN" altLang="en-US" b="1" dirty="0"/>
              <a:t>停止电动机转动。</a:t>
            </a:r>
          </a:p>
          <a:p>
            <a:pPr>
              <a:defRPr/>
            </a:pPr>
            <a:r>
              <a:rPr lang="zh-CN" altLang="en-US" b="1" dirty="0"/>
              <a:t>       关门：小车进门后触发光电开关</a:t>
            </a:r>
            <a:r>
              <a:rPr lang="en-US" altLang="zh-CN" b="1" dirty="0"/>
              <a:t>SO2</a:t>
            </a:r>
            <a:r>
              <a:rPr lang="zh-CN" altLang="en-US" b="1" dirty="0"/>
              <a:t>向</a:t>
            </a:r>
            <a:r>
              <a:rPr lang="en-US" altLang="zh-CN" b="1" dirty="0"/>
              <a:t>PLC</a:t>
            </a:r>
            <a:r>
              <a:rPr lang="zh-CN" altLang="en-US" b="1" dirty="0"/>
              <a:t>发出信号，小车继续前进直至</a:t>
            </a:r>
            <a:r>
              <a:rPr lang="en-US" altLang="zh-CN" b="1" dirty="0"/>
              <a:t>SO2</a:t>
            </a:r>
            <a:r>
              <a:rPr lang="zh-CN" altLang="en-US" b="1" dirty="0"/>
              <a:t>检测不到，</a:t>
            </a:r>
            <a:r>
              <a:rPr lang="en-US" altLang="zh-CN" b="1" dirty="0"/>
              <a:t>PLC</a:t>
            </a:r>
            <a:r>
              <a:rPr lang="zh-CN" altLang="en-US" b="1" dirty="0"/>
              <a:t>控制中间继电器</a:t>
            </a:r>
            <a:r>
              <a:rPr lang="en-US" altLang="zh-CN" b="1" dirty="0"/>
              <a:t>KA2</a:t>
            </a:r>
            <a:r>
              <a:rPr lang="zh-CN" altLang="en-US" b="1" dirty="0"/>
              <a:t>驱动电动机反转，库门开始下降，降至触发开门下限开关</a:t>
            </a:r>
            <a:r>
              <a:rPr lang="en-US" altLang="zh-CN" b="1" dirty="0"/>
              <a:t>K2</a:t>
            </a:r>
            <a:r>
              <a:rPr lang="zh-CN" altLang="en-US" b="1" dirty="0"/>
              <a:t>向</a:t>
            </a:r>
            <a:r>
              <a:rPr lang="en-US" altLang="zh-CN" b="1" dirty="0"/>
              <a:t>PLC</a:t>
            </a:r>
            <a:r>
              <a:rPr lang="zh-CN" altLang="en-US" b="1" dirty="0"/>
              <a:t>发送信号，</a:t>
            </a:r>
            <a:r>
              <a:rPr lang="en-US" altLang="zh-CN" b="1" dirty="0"/>
              <a:t>PLC</a:t>
            </a:r>
            <a:r>
              <a:rPr lang="zh-CN" altLang="en-US" b="1" dirty="0"/>
              <a:t>控制</a:t>
            </a:r>
            <a:r>
              <a:rPr lang="en-US" altLang="zh-CN" b="1" dirty="0"/>
              <a:t>KA2</a:t>
            </a:r>
            <a:r>
              <a:rPr lang="zh-CN" altLang="en-US" b="1" dirty="0"/>
              <a:t>停止电动机转动。</a:t>
            </a:r>
          </a:p>
          <a:p>
            <a:pPr>
              <a:defRPr/>
            </a:pPr>
            <a:r>
              <a:rPr lang="zh-CN" altLang="en-US" b="1" dirty="0"/>
              <a:t>       小车入库过程结束。</a:t>
            </a:r>
          </a:p>
          <a:p>
            <a:pPr>
              <a:defRPr/>
            </a:pPr>
            <a:endParaRPr lang="zh-CN" altLang="en-US" sz="1200" b="1" dirty="0"/>
          </a:p>
          <a:p>
            <a:pPr>
              <a:defRPr/>
            </a:pPr>
            <a:endParaRPr lang="zh-CN" altLang="en-US" sz="1200" dirty="0">
              <a:solidFill>
                <a:schemeClr val="tx1">
                  <a:lumMod val="75000"/>
                  <a:lumOff val="25000"/>
                </a:schemeClr>
              </a:solidFill>
            </a:endParaRPr>
          </a:p>
        </p:txBody>
      </p:sp>
      <p:sp>
        <p:nvSpPr>
          <p:cNvPr id="15369" name="矩形 16"/>
          <p:cNvSpPr>
            <a:spLocks noChangeArrowheads="1"/>
          </p:cNvSpPr>
          <p:nvPr/>
        </p:nvSpPr>
        <p:spPr bwMode="auto">
          <a:xfrm>
            <a:off x="5832475" y="2298700"/>
            <a:ext cx="6096000" cy="3970338"/>
          </a:xfrm>
          <a:prstGeom prst="rect">
            <a:avLst/>
          </a:prstGeom>
          <a:noFill/>
          <a:ln w="9525">
            <a:noFill/>
            <a:miter lim="800000"/>
            <a:headEnd/>
            <a:tailEnd/>
          </a:ln>
        </p:spPr>
        <p:txBody>
          <a:bodyPr>
            <a:spAutoFit/>
          </a:bodyPr>
          <a:lstStyle/>
          <a:p>
            <a:r>
              <a:rPr lang="zh-CN" altLang="en-US" b="1"/>
              <a:t>库门上升控制</a:t>
            </a:r>
          </a:p>
          <a:p>
            <a:r>
              <a:rPr lang="en-US" altLang="zh-CN" b="1"/>
              <a:t>       1) </a:t>
            </a:r>
            <a:r>
              <a:rPr lang="zh-CN" altLang="en-US" b="1"/>
              <a:t>门前光电开关</a:t>
            </a:r>
            <a:r>
              <a:rPr lang="en-US" altLang="zh-CN" b="1"/>
              <a:t>I0.0</a:t>
            </a:r>
            <a:r>
              <a:rPr lang="zh-CN" altLang="en-US" b="1"/>
              <a:t>或门后光电开关</a:t>
            </a:r>
            <a:r>
              <a:rPr lang="en-US" altLang="zh-CN" b="1"/>
              <a:t>I0.1</a:t>
            </a:r>
            <a:r>
              <a:rPr lang="zh-CN" altLang="en-US" b="1"/>
              <a:t>有信号，表示小车在卷帘门范围内。</a:t>
            </a:r>
          </a:p>
          <a:p>
            <a:r>
              <a:rPr lang="en-US" altLang="zh-CN" b="1"/>
              <a:t>       2) </a:t>
            </a:r>
            <a:r>
              <a:rPr lang="zh-CN" altLang="en-US" b="1"/>
              <a:t>开门上限开关</a:t>
            </a:r>
            <a:r>
              <a:rPr lang="en-US" altLang="zh-CN" b="1"/>
              <a:t>I0.3</a:t>
            </a:r>
            <a:r>
              <a:rPr lang="zh-CN" altLang="en-US" b="1"/>
              <a:t>没有信号，表示卷帘门未上升到顶部。</a:t>
            </a:r>
          </a:p>
          <a:p>
            <a:r>
              <a:rPr lang="en-US" altLang="zh-CN" b="1"/>
              <a:t>Q0.0</a:t>
            </a:r>
            <a:r>
              <a:rPr lang="zh-CN" altLang="en-US" b="1"/>
              <a:t>输出信号，控制中间继电器</a:t>
            </a:r>
            <a:r>
              <a:rPr lang="en-US" altLang="zh-CN" b="1"/>
              <a:t>KA1</a:t>
            </a:r>
            <a:r>
              <a:rPr lang="zh-CN" altLang="en-US" b="1"/>
              <a:t>驱动电动机正转，卷帘门上升。</a:t>
            </a:r>
          </a:p>
          <a:p>
            <a:r>
              <a:rPr lang="zh-CN" altLang="en-US" b="1"/>
              <a:t>库门下降控制</a:t>
            </a:r>
          </a:p>
          <a:p>
            <a:r>
              <a:rPr lang="en-US" altLang="zh-CN" b="1"/>
              <a:t>       1) </a:t>
            </a:r>
            <a:r>
              <a:rPr lang="zh-CN" altLang="en-US" b="1"/>
              <a:t>门前光电开关</a:t>
            </a:r>
            <a:r>
              <a:rPr lang="en-US" altLang="zh-CN" b="1"/>
              <a:t>I0.0</a:t>
            </a:r>
            <a:r>
              <a:rPr lang="zh-CN" altLang="en-US" b="1"/>
              <a:t>和门后光电开关</a:t>
            </a:r>
            <a:r>
              <a:rPr lang="en-US" altLang="zh-CN" b="1"/>
              <a:t>I0.1</a:t>
            </a:r>
            <a:r>
              <a:rPr lang="zh-CN" altLang="en-US" b="1"/>
              <a:t>都没有信号，表示小车不在卷帘门范围内。</a:t>
            </a:r>
          </a:p>
          <a:p>
            <a:r>
              <a:rPr lang="en-US" altLang="zh-CN" b="1"/>
              <a:t>       2) </a:t>
            </a:r>
            <a:r>
              <a:rPr lang="zh-CN" altLang="en-US" b="1"/>
              <a:t>开门下限开关</a:t>
            </a:r>
            <a:r>
              <a:rPr lang="en-US" altLang="zh-CN" b="1"/>
              <a:t>I0.2</a:t>
            </a:r>
            <a:r>
              <a:rPr lang="zh-CN" altLang="en-US" b="1"/>
              <a:t>没有信号，表示卷帘门未下降到底部。</a:t>
            </a:r>
          </a:p>
          <a:p>
            <a:r>
              <a:rPr lang="en-US" altLang="zh-CN" b="1"/>
              <a:t>Q0.1</a:t>
            </a:r>
            <a:r>
              <a:rPr lang="zh-CN" altLang="en-US" b="1"/>
              <a:t>输出信号，控制中间继电器</a:t>
            </a:r>
            <a:r>
              <a:rPr lang="en-US" altLang="zh-CN" b="1"/>
              <a:t>KA2</a:t>
            </a:r>
            <a:r>
              <a:rPr lang="zh-CN" altLang="en-US" b="1"/>
              <a:t>驱动电动机反转，卷帘门下降</a:t>
            </a:r>
          </a:p>
        </p:txBody>
      </p:sp>
      <p:sp>
        <p:nvSpPr>
          <p:cNvPr id="18" name="TextBox 17"/>
          <p:cNvSpPr txBox="1"/>
          <p:nvPr/>
        </p:nvSpPr>
        <p:spPr>
          <a:xfrm>
            <a:off x="6294438" y="1598613"/>
            <a:ext cx="4776787" cy="708025"/>
          </a:xfrm>
          <a:prstGeom prst="rect">
            <a:avLst/>
          </a:prstGeom>
          <a:noFill/>
        </p:spPr>
        <p:txBody>
          <a:bodyPr>
            <a:spAutoFit/>
          </a:bodyPr>
          <a:lstStyle/>
          <a:p>
            <a:pPr>
              <a:defRPr/>
            </a:pPr>
            <a:r>
              <a:rPr lang="zh-CN" altLang="en-US" sz="2800" b="1" dirty="0"/>
              <a:t>控制逻辑分析</a:t>
            </a:r>
          </a:p>
          <a:p>
            <a:pPr>
              <a:defRPr/>
            </a:pPr>
            <a:endParaRPr lang="zh-CN" altLang="en-US" sz="1200" dirty="0">
              <a:solidFill>
                <a:schemeClr val="tx1">
                  <a:lumMod val="75000"/>
                  <a:lumOff val="25000"/>
                </a:schemeClr>
              </a:solidFill>
            </a:endParaRPr>
          </a:p>
        </p:txBody>
      </p:sp>
      <p:sp>
        <p:nvSpPr>
          <p:cNvPr id="13" name="TextBox 12"/>
          <p:cNvSpPr txBox="1"/>
          <p:nvPr/>
        </p:nvSpPr>
        <p:spPr>
          <a:xfrm>
            <a:off x="2598738" y="401638"/>
            <a:ext cx="4857750" cy="584775"/>
          </a:xfrm>
          <a:prstGeom prst="rect">
            <a:avLst/>
          </a:prstGeom>
          <a:noFill/>
        </p:spPr>
        <p:txBody>
          <a:bodyPr>
            <a:spAutoFit/>
          </a:bodyPr>
          <a:lstStyle/>
          <a:p>
            <a:pPr>
              <a:defRPr/>
            </a:pPr>
            <a:r>
              <a:rPr lang="zh-CN" altLang="en-US" sz="3200" dirty="0" smtClean="0">
                <a:solidFill>
                  <a:schemeClr val="tx1">
                    <a:lumMod val="75000"/>
                    <a:lumOff val="25000"/>
                  </a:schemeClr>
                </a:solidFill>
                <a:latin typeface="方正粗黑宋简体" pitchFamily="2" charset="-122"/>
                <a:ea typeface="方正粗黑宋简体" pitchFamily="2" charset="-122"/>
              </a:rPr>
              <a:t>控制对象</a:t>
            </a:r>
            <a:r>
              <a:rPr lang="en-US" altLang="zh-CN" sz="3200" dirty="0" smtClean="0">
                <a:solidFill>
                  <a:schemeClr val="tx1">
                    <a:lumMod val="75000"/>
                    <a:lumOff val="25000"/>
                  </a:schemeClr>
                </a:solidFill>
                <a:latin typeface="方正粗黑宋简体" pitchFamily="2" charset="-122"/>
                <a:ea typeface="方正粗黑宋简体" pitchFamily="2" charset="-122"/>
              </a:rPr>
              <a:t>_</a:t>
            </a:r>
            <a:r>
              <a:rPr lang="zh-CN" altLang="en-US" sz="3200" dirty="0" smtClean="0">
                <a:solidFill>
                  <a:schemeClr val="tx1">
                    <a:lumMod val="75000"/>
                    <a:lumOff val="25000"/>
                  </a:schemeClr>
                </a:solidFill>
                <a:latin typeface="方正粗黑宋简体" pitchFamily="2" charset="-122"/>
                <a:ea typeface="方正粗黑宋简体" pitchFamily="2" charset="-122"/>
              </a:rPr>
              <a:t>自动卷帘门为例</a:t>
            </a:r>
            <a:endParaRPr lang="zh-CN" altLang="en-US" sz="3200" dirty="0">
              <a:solidFill>
                <a:schemeClr val="tx1">
                  <a:lumMod val="75000"/>
                  <a:lumOff val="25000"/>
                </a:schemeClr>
              </a:solidFill>
              <a:latin typeface="方正粗黑宋简体" pitchFamily="2" charset="-122"/>
              <a:ea typeface="方正粗黑宋简体"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 calcmode="lin" valueType="num">
                                      <p:cBhvr additive="base">
                                        <p:cTn id="1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 calcmode="lin" valueType="num">
                                      <p:cBhvr additive="base">
                                        <p:cTn id="2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 calcmode="lin" valueType="num">
                                      <p:cBhvr additive="base">
                                        <p:cTn id="3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9">
                                            <p:txEl>
                                              <p:pRg st="0" end="0"/>
                                            </p:txEl>
                                          </p:spTgt>
                                        </p:tgtEl>
                                        <p:attrNameLst>
                                          <p:attrName>style.visibility</p:attrName>
                                        </p:attrNameLst>
                                      </p:cBhvr>
                                      <p:to>
                                        <p:strVal val="visible"/>
                                      </p:to>
                                    </p:set>
                                    <p:anim calcmode="lin" valueType="num">
                                      <p:cBhvr additive="base">
                                        <p:cTn id="37" dur="500" fill="hold"/>
                                        <p:tgtEl>
                                          <p:spTgt spid="1536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369">
                                            <p:txEl>
                                              <p:pRg st="1" end="1"/>
                                            </p:txEl>
                                          </p:spTgt>
                                        </p:tgtEl>
                                        <p:attrNameLst>
                                          <p:attrName>style.visibility</p:attrName>
                                        </p:attrNameLst>
                                      </p:cBhvr>
                                      <p:to>
                                        <p:strVal val="visible"/>
                                      </p:to>
                                    </p:set>
                                    <p:anim calcmode="lin" valueType="num">
                                      <p:cBhvr additive="base">
                                        <p:cTn id="41" dur="500" fill="hold"/>
                                        <p:tgtEl>
                                          <p:spTgt spid="15369">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369">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369">
                                            <p:txEl>
                                              <p:pRg st="2" end="2"/>
                                            </p:txEl>
                                          </p:spTgt>
                                        </p:tgtEl>
                                        <p:attrNameLst>
                                          <p:attrName>style.visibility</p:attrName>
                                        </p:attrNameLst>
                                      </p:cBhvr>
                                      <p:to>
                                        <p:strVal val="visible"/>
                                      </p:to>
                                    </p:set>
                                    <p:anim calcmode="lin" valueType="num">
                                      <p:cBhvr additive="base">
                                        <p:cTn id="45" dur="500" fill="hold"/>
                                        <p:tgtEl>
                                          <p:spTgt spid="15369">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369">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369">
                                            <p:txEl>
                                              <p:pRg st="3" end="3"/>
                                            </p:txEl>
                                          </p:spTgt>
                                        </p:tgtEl>
                                        <p:attrNameLst>
                                          <p:attrName>style.visibility</p:attrName>
                                        </p:attrNameLst>
                                      </p:cBhvr>
                                      <p:to>
                                        <p:strVal val="visible"/>
                                      </p:to>
                                    </p:set>
                                    <p:anim calcmode="lin" valueType="num">
                                      <p:cBhvr additive="base">
                                        <p:cTn id="49" dur="500" fill="hold"/>
                                        <p:tgtEl>
                                          <p:spTgt spid="15369">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9">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369">
                                            <p:txEl>
                                              <p:pRg st="4" end="4"/>
                                            </p:txEl>
                                          </p:spTgt>
                                        </p:tgtEl>
                                        <p:attrNameLst>
                                          <p:attrName>style.visibility</p:attrName>
                                        </p:attrNameLst>
                                      </p:cBhvr>
                                      <p:to>
                                        <p:strVal val="visible"/>
                                      </p:to>
                                    </p:set>
                                    <p:anim calcmode="lin" valueType="num">
                                      <p:cBhvr additive="base">
                                        <p:cTn id="53" dur="500" fill="hold"/>
                                        <p:tgtEl>
                                          <p:spTgt spid="15369">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369">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5369">
                                            <p:txEl>
                                              <p:pRg st="5" end="5"/>
                                            </p:txEl>
                                          </p:spTgt>
                                        </p:tgtEl>
                                        <p:attrNameLst>
                                          <p:attrName>style.visibility</p:attrName>
                                        </p:attrNameLst>
                                      </p:cBhvr>
                                      <p:to>
                                        <p:strVal val="visible"/>
                                      </p:to>
                                    </p:set>
                                    <p:anim calcmode="lin" valueType="num">
                                      <p:cBhvr additive="base">
                                        <p:cTn id="57" dur="500" fill="hold"/>
                                        <p:tgtEl>
                                          <p:spTgt spid="15369">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5369">
                                            <p:txEl>
                                              <p:pRg st="5" end="5"/>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369">
                                            <p:txEl>
                                              <p:pRg st="6" end="6"/>
                                            </p:txEl>
                                          </p:spTgt>
                                        </p:tgtEl>
                                        <p:attrNameLst>
                                          <p:attrName>style.visibility</p:attrName>
                                        </p:attrNameLst>
                                      </p:cBhvr>
                                      <p:to>
                                        <p:strVal val="visible"/>
                                      </p:to>
                                    </p:set>
                                    <p:anim calcmode="lin" valueType="num">
                                      <p:cBhvr additive="base">
                                        <p:cTn id="61" dur="500" fill="hold"/>
                                        <p:tgtEl>
                                          <p:spTgt spid="15369">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369">
                                            <p:txEl>
                                              <p:pRg st="6" end="6"/>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5369">
                                            <p:txEl>
                                              <p:pRg st="7" end="7"/>
                                            </p:txEl>
                                          </p:spTgt>
                                        </p:tgtEl>
                                        <p:attrNameLst>
                                          <p:attrName>style.visibility</p:attrName>
                                        </p:attrNameLst>
                                      </p:cBhvr>
                                      <p:to>
                                        <p:strVal val="visible"/>
                                      </p:to>
                                    </p:set>
                                    <p:anim calcmode="lin" valueType="num">
                                      <p:cBhvr additive="base">
                                        <p:cTn id="65" dur="500" fill="hold"/>
                                        <p:tgtEl>
                                          <p:spTgt spid="15369">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536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5" grpId="0" build="allAtOnce"/>
      <p:bldP spid="15369" grpId="0" build="allAtOnce"/>
      <p:bldP spid="1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14339"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14340"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16" name="TextBox 15"/>
          <p:cNvSpPr txBox="1"/>
          <p:nvPr/>
        </p:nvSpPr>
        <p:spPr>
          <a:xfrm>
            <a:off x="519113" y="1555750"/>
            <a:ext cx="4776787" cy="708025"/>
          </a:xfrm>
          <a:prstGeom prst="rect">
            <a:avLst/>
          </a:prstGeom>
          <a:noFill/>
        </p:spPr>
        <p:txBody>
          <a:bodyPr>
            <a:spAutoFit/>
          </a:bodyPr>
          <a:lstStyle/>
          <a:p>
            <a:pPr>
              <a:defRPr/>
            </a:pPr>
            <a:r>
              <a:rPr lang="zh-CN" altLang="en-US" sz="2800" b="1" dirty="0"/>
              <a:t>操作方法</a:t>
            </a:r>
          </a:p>
          <a:p>
            <a:pPr>
              <a:defRPr/>
            </a:pPr>
            <a:endParaRPr lang="zh-CN" altLang="en-US" sz="1200" dirty="0">
              <a:solidFill>
                <a:schemeClr val="tx1">
                  <a:lumMod val="75000"/>
                  <a:lumOff val="25000"/>
                </a:schemeClr>
              </a:solidFill>
            </a:endParaRPr>
          </a:p>
        </p:txBody>
      </p:sp>
      <p:sp>
        <p:nvSpPr>
          <p:cNvPr id="15" name="TextBox 14"/>
          <p:cNvSpPr txBox="1"/>
          <p:nvPr/>
        </p:nvSpPr>
        <p:spPr>
          <a:xfrm>
            <a:off x="509588" y="2303463"/>
            <a:ext cx="5751512" cy="3416320"/>
          </a:xfrm>
          <a:prstGeom prst="rect">
            <a:avLst/>
          </a:prstGeom>
          <a:noFill/>
        </p:spPr>
        <p:txBody>
          <a:bodyPr>
            <a:spAutoFit/>
          </a:bodyPr>
          <a:lstStyle/>
          <a:p>
            <a:pPr>
              <a:defRPr/>
            </a:pPr>
            <a:r>
              <a:rPr lang="en-US" altLang="zh-CN" sz="2400" b="1" dirty="0"/>
              <a:t>1) </a:t>
            </a:r>
            <a:r>
              <a:rPr lang="zh-CN" altLang="en-US" sz="2400" b="1" dirty="0"/>
              <a:t>点击仿真界面右上角的</a:t>
            </a:r>
            <a:r>
              <a:rPr lang="zh-CN" altLang="en-US" sz="2400" b="1" dirty="0" smtClean="0"/>
              <a:t>“开始运</a:t>
            </a:r>
            <a:r>
              <a:rPr lang="zh-CN" altLang="en-US" sz="2400" b="1" dirty="0"/>
              <a:t>行”按钮。</a:t>
            </a:r>
          </a:p>
          <a:p>
            <a:pPr>
              <a:defRPr/>
            </a:pPr>
            <a:endParaRPr lang="en-US" altLang="zh-CN" sz="2400" b="1" dirty="0"/>
          </a:p>
          <a:p>
            <a:pPr>
              <a:defRPr/>
            </a:pPr>
            <a:r>
              <a:rPr lang="en-US" altLang="zh-CN" sz="2400" b="1" dirty="0"/>
              <a:t>2) </a:t>
            </a:r>
            <a:r>
              <a:rPr lang="zh-CN" altLang="en-US" sz="2400" b="1" dirty="0"/>
              <a:t>点击仿真界面左边上侧的断路器蓝色手柄，上电。</a:t>
            </a:r>
          </a:p>
          <a:p>
            <a:pPr>
              <a:defRPr/>
            </a:pPr>
            <a:endParaRPr lang="en-US" altLang="zh-CN" sz="2400" b="1" dirty="0"/>
          </a:p>
          <a:p>
            <a:pPr>
              <a:defRPr/>
            </a:pPr>
            <a:r>
              <a:rPr lang="en-US" altLang="zh-CN" sz="2400" b="1" dirty="0"/>
              <a:t>3) </a:t>
            </a:r>
            <a:r>
              <a:rPr lang="zh-CN" altLang="en-US" sz="2400" b="1" dirty="0"/>
              <a:t>点击选中卷帘门控制对象，通过键盘的上下箭头↑↓控制小车的前进后退</a:t>
            </a:r>
            <a:r>
              <a:rPr lang="zh-CN" altLang="en-US" b="1" dirty="0"/>
              <a:t>。</a:t>
            </a:r>
          </a:p>
          <a:p>
            <a:pPr>
              <a:defRPr/>
            </a:pPr>
            <a:endParaRPr lang="zh-CN" altLang="en-US" sz="1200" b="1" dirty="0"/>
          </a:p>
          <a:p>
            <a:pPr>
              <a:defRPr/>
            </a:pPr>
            <a:endParaRPr lang="zh-CN" altLang="en-US" sz="1200" dirty="0">
              <a:solidFill>
                <a:schemeClr val="tx1">
                  <a:lumMod val="75000"/>
                  <a:lumOff val="25000"/>
                </a:schemeClr>
              </a:solidFill>
            </a:endParaRPr>
          </a:p>
        </p:txBody>
      </p:sp>
      <p:pic>
        <p:nvPicPr>
          <p:cNvPr id="48130" name="Picture 2"/>
          <p:cNvPicPr>
            <a:picLocks noChangeAspect="1" noChangeArrowheads="1"/>
          </p:cNvPicPr>
          <p:nvPr/>
        </p:nvPicPr>
        <p:blipFill>
          <a:blip r:embed="rId4" cstate="print"/>
          <a:srcRect/>
          <a:stretch>
            <a:fillRect/>
          </a:stretch>
        </p:blipFill>
        <p:spPr bwMode="auto">
          <a:xfrm>
            <a:off x="6131666" y="2057400"/>
            <a:ext cx="5872268" cy="2946400"/>
          </a:xfrm>
          <a:prstGeom prst="rect">
            <a:avLst/>
          </a:prstGeom>
          <a:noFill/>
          <a:ln w="9525">
            <a:noFill/>
            <a:miter lim="800000"/>
            <a:headEnd/>
            <a:tailEnd/>
          </a:ln>
        </p:spPr>
      </p:pic>
      <p:sp>
        <p:nvSpPr>
          <p:cNvPr id="17" name="TextBox 16"/>
          <p:cNvSpPr txBox="1"/>
          <p:nvPr/>
        </p:nvSpPr>
        <p:spPr>
          <a:xfrm>
            <a:off x="2598738" y="401638"/>
            <a:ext cx="4857750" cy="584775"/>
          </a:xfrm>
          <a:prstGeom prst="rect">
            <a:avLst/>
          </a:prstGeom>
          <a:noFill/>
        </p:spPr>
        <p:txBody>
          <a:bodyPr>
            <a:spAutoFit/>
          </a:bodyPr>
          <a:lstStyle/>
          <a:p>
            <a:pPr>
              <a:defRPr/>
            </a:pPr>
            <a:r>
              <a:rPr lang="zh-CN" altLang="en-US" sz="3200" dirty="0" smtClean="0">
                <a:solidFill>
                  <a:schemeClr val="tx1">
                    <a:lumMod val="75000"/>
                    <a:lumOff val="25000"/>
                  </a:schemeClr>
                </a:solidFill>
                <a:latin typeface="方正粗黑宋简体" pitchFamily="2" charset="-122"/>
                <a:ea typeface="方正粗黑宋简体" pitchFamily="2" charset="-122"/>
              </a:rPr>
              <a:t>控制对象</a:t>
            </a:r>
            <a:r>
              <a:rPr lang="en-US" altLang="zh-CN" sz="3200" dirty="0" smtClean="0">
                <a:solidFill>
                  <a:schemeClr val="tx1">
                    <a:lumMod val="75000"/>
                    <a:lumOff val="25000"/>
                  </a:schemeClr>
                </a:solidFill>
                <a:latin typeface="方正粗黑宋简体" pitchFamily="2" charset="-122"/>
                <a:ea typeface="方正粗黑宋简体" pitchFamily="2" charset="-122"/>
              </a:rPr>
              <a:t>_</a:t>
            </a:r>
            <a:r>
              <a:rPr lang="zh-CN" altLang="en-US" sz="3200" dirty="0" smtClean="0">
                <a:solidFill>
                  <a:schemeClr val="tx1">
                    <a:lumMod val="75000"/>
                    <a:lumOff val="25000"/>
                  </a:schemeClr>
                </a:solidFill>
                <a:latin typeface="方正粗黑宋简体" pitchFamily="2" charset="-122"/>
                <a:ea typeface="方正粗黑宋简体" pitchFamily="2" charset="-122"/>
              </a:rPr>
              <a:t>自动卷帘门为例</a:t>
            </a:r>
            <a:endParaRPr lang="zh-CN" altLang="en-US" sz="3200" dirty="0">
              <a:solidFill>
                <a:schemeClr val="tx1">
                  <a:lumMod val="75000"/>
                  <a:lumOff val="25000"/>
                </a:schemeClr>
              </a:solidFill>
              <a:latin typeface="方正粗黑宋简体" pitchFamily="2" charset="-122"/>
              <a:ea typeface="方正粗黑宋简体" pitchFamily="2" charset="-122"/>
            </a:endParaRPr>
          </a:p>
        </p:txBody>
      </p:sp>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11267"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11268"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11271" name="矩形 11"/>
          <p:cNvSpPr>
            <a:spLocks noChangeArrowheads="1"/>
          </p:cNvSpPr>
          <p:nvPr/>
        </p:nvSpPr>
        <p:spPr bwMode="auto">
          <a:xfrm>
            <a:off x="279400" y="1839913"/>
            <a:ext cx="1746250" cy="1569660"/>
          </a:xfrm>
          <a:prstGeom prst="rect">
            <a:avLst/>
          </a:prstGeom>
          <a:noFill/>
          <a:ln w="9525">
            <a:noFill/>
            <a:miter lim="800000"/>
            <a:headEnd/>
            <a:tailEnd/>
          </a:ln>
        </p:spPr>
        <p:txBody>
          <a:bodyPr wrap="square">
            <a:spAutoFit/>
          </a:bodyPr>
          <a:lstStyle/>
          <a:p>
            <a:r>
              <a:rPr lang="en-US" altLang="zh-CN" sz="2400" b="1" dirty="0">
                <a:solidFill>
                  <a:srgbClr val="39425D"/>
                </a:solidFill>
                <a:latin typeface="幼圆" pitchFamily="49" charset="-122"/>
                <a:ea typeface="幼圆" pitchFamily="49" charset="-122"/>
                <a:cs typeface="微软雅黑" pitchFamily="34" charset="-122"/>
                <a:sym typeface="Century Gothic" pitchFamily="34" charset="0"/>
              </a:rPr>
              <a:t>1</a:t>
            </a:r>
            <a:r>
              <a:rPr lang="zh-CN" altLang="en-US" sz="2400" b="1" dirty="0">
                <a:solidFill>
                  <a:srgbClr val="39425D"/>
                </a:solidFill>
                <a:latin typeface="幼圆" pitchFamily="49" charset="-122"/>
                <a:ea typeface="幼圆" pitchFamily="49" charset="-122"/>
                <a:cs typeface="微软雅黑" pitchFamily="34" charset="-122"/>
                <a:sym typeface="Century Gothic" pitchFamily="34" charset="0"/>
              </a:rPr>
              <a:t>、自动卷帘门程序设</a:t>
            </a:r>
            <a:r>
              <a:rPr lang="zh-CN" altLang="en-US" sz="2400" b="1" dirty="0" smtClean="0">
                <a:solidFill>
                  <a:srgbClr val="39425D"/>
                </a:solidFill>
                <a:latin typeface="幼圆" pitchFamily="49" charset="-122"/>
                <a:ea typeface="幼圆" pitchFamily="49" charset="-122"/>
                <a:cs typeface="微软雅黑" pitchFamily="34" charset="-122"/>
                <a:sym typeface="Century Gothic" pitchFamily="34" charset="0"/>
              </a:rPr>
              <a:t>计</a:t>
            </a:r>
            <a:r>
              <a:rPr lang="en-US" altLang="zh-CN" sz="2400" b="1" dirty="0" smtClean="0">
                <a:solidFill>
                  <a:srgbClr val="39425D"/>
                </a:solidFill>
                <a:latin typeface="幼圆" pitchFamily="49" charset="-122"/>
                <a:ea typeface="幼圆" pitchFamily="49" charset="-122"/>
                <a:cs typeface="微软雅黑" pitchFamily="34" charset="-122"/>
                <a:sym typeface="Century Gothic" pitchFamily="34" charset="0"/>
              </a:rPr>
              <a:t>_</a:t>
            </a:r>
            <a:r>
              <a:rPr lang="zh-CN" altLang="en-US" sz="2400" b="1" dirty="0" smtClean="0">
                <a:solidFill>
                  <a:srgbClr val="FF0000"/>
                </a:solidFill>
                <a:latin typeface="幼圆" pitchFamily="49" charset="-122"/>
                <a:ea typeface="幼圆" pitchFamily="49" charset="-122"/>
                <a:cs typeface="微软雅黑" pitchFamily="34" charset="-122"/>
                <a:sym typeface="Century Gothic" pitchFamily="34" charset="0"/>
              </a:rPr>
              <a:t>触点、线圈</a:t>
            </a:r>
            <a:endParaRPr lang="zh-CN" altLang="en-US" sz="2400" dirty="0">
              <a:solidFill>
                <a:srgbClr val="FF0000"/>
              </a:solidFill>
              <a:latin typeface="幼圆" pitchFamily="49" charset="-122"/>
              <a:ea typeface="幼圆" pitchFamily="49" charset="-122"/>
              <a:cs typeface="微软雅黑" pitchFamily="34" charset="-122"/>
            </a:endParaRPr>
          </a:p>
        </p:txBody>
      </p:sp>
      <p:sp>
        <p:nvSpPr>
          <p:cNvPr id="11272" name="矩形 12"/>
          <p:cNvSpPr>
            <a:spLocks noChangeArrowheads="1"/>
          </p:cNvSpPr>
          <p:nvPr/>
        </p:nvSpPr>
        <p:spPr bwMode="auto">
          <a:xfrm>
            <a:off x="5834063" y="2071688"/>
            <a:ext cx="2039937" cy="1200329"/>
          </a:xfrm>
          <a:prstGeom prst="rect">
            <a:avLst/>
          </a:prstGeom>
          <a:noFill/>
          <a:ln w="9525">
            <a:noFill/>
            <a:miter lim="800000"/>
            <a:headEnd/>
            <a:tailEnd/>
          </a:ln>
        </p:spPr>
        <p:txBody>
          <a:bodyPr wrap="square">
            <a:spAutoFit/>
          </a:bodyPr>
          <a:lstStyle/>
          <a:p>
            <a:r>
              <a:rPr lang="en-US" altLang="zh-CN" sz="2400" b="1" dirty="0">
                <a:solidFill>
                  <a:srgbClr val="39425D"/>
                </a:solidFill>
                <a:latin typeface="幼圆" pitchFamily="49" charset="-122"/>
                <a:ea typeface="幼圆" pitchFamily="49" charset="-122"/>
                <a:cs typeface="微软雅黑" pitchFamily="34" charset="-122"/>
                <a:sym typeface="Century Gothic" pitchFamily="34" charset="0"/>
              </a:rPr>
              <a:t>2</a:t>
            </a:r>
            <a:r>
              <a:rPr lang="zh-CN" altLang="en-US" sz="2400" b="1" dirty="0">
                <a:solidFill>
                  <a:srgbClr val="39425D"/>
                </a:solidFill>
                <a:latin typeface="幼圆" pitchFamily="49" charset="-122"/>
                <a:ea typeface="幼圆" pitchFamily="49" charset="-122"/>
                <a:cs typeface="微软雅黑" pitchFamily="34" charset="-122"/>
                <a:sym typeface="Century Gothic" pitchFamily="34" charset="0"/>
              </a:rPr>
              <a:t>、自动侧移门程序设</a:t>
            </a:r>
            <a:r>
              <a:rPr lang="zh-CN" altLang="en-US" sz="2400" b="1" dirty="0" smtClean="0">
                <a:solidFill>
                  <a:srgbClr val="39425D"/>
                </a:solidFill>
                <a:latin typeface="幼圆" pitchFamily="49" charset="-122"/>
                <a:ea typeface="幼圆" pitchFamily="49" charset="-122"/>
                <a:cs typeface="微软雅黑" pitchFamily="34" charset="-122"/>
                <a:sym typeface="Century Gothic" pitchFamily="34" charset="0"/>
              </a:rPr>
              <a:t>计</a:t>
            </a:r>
            <a:r>
              <a:rPr lang="en-US" altLang="zh-CN" sz="2400" b="1" dirty="0" smtClean="0">
                <a:solidFill>
                  <a:srgbClr val="39425D"/>
                </a:solidFill>
                <a:latin typeface="幼圆" pitchFamily="49" charset="-122"/>
                <a:ea typeface="幼圆" pitchFamily="49" charset="-122"/>
                <a:cs typeface="微软雅黑" pitchFamily="34" charset="-122"/>
                <a:sym typeface="Century Gothic" pitchFamily="34" charset="0"/>
              </a:rPr>
              <a:t>_</a:t>
            </a:r>
            <a:r>
              <a:rPr lang="zh-CN" altLang="en-US" sz="2400" b="1" dirty="0" smtClean="0">
                <a:solidFill>
                  <a:srgbClr val="FF0000"/>
                </a:solidFill>
                <a:latin typeface="幼圆" pitchFamily="49" charset="-122"/>
                <a:ea typeface="幼圆" pitchFamily="49" charset="-122"/>
                <a:cs typeface="微软雅黑" pitchFamily="34" charset="-122"/>
                <a:sym typeface="Century Gothic" pitchFamily="34" charset="0"/>
              </a:rPr>
              <a:t>置位、复位</a:t>
            </a:r>
            <a:endParaRPr lang="zh-CN" altLang="en-US" sz="2400" dirty="0">
              <a:solidFill>
                <a:srgbClr val="FF0000"/>
              </a:solidFill>
              <a:latin typeface="幼圆" pitchFamily="49" charset="-122"/>
              <a:ea typeface="幼圆" pitchFamily="49" charset="-122"/>
              <a:cs typeface="微软雅黑" pitchFamily="34" charset="-122"/>
            </a:endParaRPr>
          </a:p>
        </p:txBody>
      </p:sp>
      <p:pic>
        <p:nvPicPr>
          <p:cNvPr id="11274" name="Picture 2">
            <a:hlinkClick r:id="rId4" action="ppaction://hlinksldjump"/>
          </p:cNvPr>
          <p:cNvPicPr>
            <a:picLocks noChangeAspect="1" noChangeArrowheads="1"/>
          </p:cNvPicPr>
          <p:nvPr/>
        </p:nvPicPr>
        <p:blipFill>
          <a:blip r:embed="rId5" cstate="print"/>
          <a:srcRect/>
          <a:stretch>
            <a:fillRect/>
          </a:stretch>
        </p:blipFill>
        <p:spPr bwMode="auto">
          <a:xfrm>
            <a:off x="2451100" y="1419226"/>
            <a:ext cx="2641600" cy="2115428"/>
          </a:xfrm>
          <a:prstGeom prst="rect">
            <a:avLst/>
          </a:prstGeom>
          <a:noFill/>
          <a:ln w="9525">
            <a:noFill/>
            <a:miter lim="800000"/>
            <a:headEnd/>
            <a:tailEnd/>
          </a:ln>
        </p:spPr>
      </p:pic>
      <p:pic>
        <p:nvPicPr>
          <p:cNvPr id="11275" name="Picture 3">
            <a:hlinkClick r:id="rId6"/>
          </p:cNvPr>
          <p:cNvPicPr>
            <a:picLocks noChangeAspect="1" noChangeArrowheads="1"/>
          </p:cNvPicPr>
          <p:nvPr/>
        </p:nvPicPr>
        <p:blipFill>
          <a:blip r:embed="rId7" cstate="print"/>
          <a:srcRect/>
          <a:stretch>
            <a:fillRect/>
          </a:stretch>
        </p:blipFill>
        <p:spPr bwMode="auto">
          <a:xfrm>
            <a:off x="8237539" y="1346200"/>
            <a:ext cx="3027362" cy="2541962"/>
          </a:xfrm>
          <a:prstGeom prst="rect">
            <a:avLst/>
          </a:prstGeom>
          <a:noFill/>
          <a:ln w="9525">
            <a:noFill/>
            <a:miter lim="800000"/>
            <a:headEnd/>
            <a:tailEnd/>
          </a:ln>
        </p:spPr>
      </p:pic>
      <p:sp>
        <p:nvSpPr>
          <p:cNvPr id="21" name="TextBox 20"/>
          <p:cNvSpPr txBox="1"/>
          <p:nvPr/>
        </p:nvSpPr>
        <p:spPr>
          <a:xfrm>
            <a:off x="2598738" y="401638"/>
            <a:ext cx="4857750" cy="646331"/>
          </a:xfrm>
          <a:prstGeom prst="rect">
            <a:avLst/>
          </a:prstGeom>
          <a:noFill/>
        </p:spPr>
        <p:txBody>
          <a:bodyPr>
            <a:spAutoFit/>
          </a:bodyPr>
          <a:lstStyle/>
          <a:p>
            <a:pPr>
              <a:defRPr/>
            </a:pPr>
            <a:r>
              <a:rPr lang="zh-CN" altLang="en-US" sz="3600" dirty="0">
                <a:solidFill>
                  <a:schemeClr val="tx1">
                    <a:lumMod val="75000"/>
                    <a:lumOff val="25000"/>
                  </a:schemeClr>
                </a:solidFill>
                <a:latin typeface="方正粗黑宋简体" pitchFamily="2" charset="-122"/>
                <a:ea typeface="方正粗黑宋简体" pitchFamily="2" charset="-122"/>
              </a:rPr>
              <a:t>系列任</a:t>
            </a:r>
            <a:r>
              <a:rPr lang="zh-CN" altLang="en-US" sz="3600" dirty="0" smtClean="0">
                <a:solidFill>
                  <a:schemeClr val="tx1">
                    <a:lumMod val="75000"/>
                    <a:lumOff val="25000"/>
                  </a:schemeClr>
                </a:solidFill>
                <a:latin typeface="方正粗黑宋简体" pitchFamily="2" charset="-122"/>
                <a:ea typeface="方正粗黑宋简体" pitchFamily="2" charset="-122"/>
              </a:rPr>
              <a:t>务</a:t>
            </a:r>
            <a:r>
              <a:rPr lang="en-US" altLang="zh-CN" sz="3600" dirty="0" smtClean="0">
                <a:solidFill>
                  <a:schemeClr val="tx1">
                    <a:lumMod val="75000"/>
                    <a:lumOff val="25000"/>
                  </a:schemeClr>
                </a:solidFill>
                <a:latin typeface="方正粗黑宋简体" pitchFamily="2" charset="-122"/>
                <a:ea typeface="方正粗黑宋简体" pitchFamily="2" charset="-122"/>
              </a:rPr>
              <a:t>_</a:t>
            </a:r>
            <a:r>
              <a:rPr lang="zh-CN" altLang="en-US" sz="3600" dirty="0" smtClean="0">
                <a:solidFill>
                  <a:schemeClr val="tx1">
                    <a:lumMod val="75000"/>
                    <a:lumOff val="25000"/>
                  </a:schemeClr>
                </a:solidFill>
                <a:latin typeface="方正粗黑宋简体" pitchFamily="2" charset="-122"/>
                <a:ea typeface="方正粗黑宋简体" pitchFamily="2" charset="-122"/>
              </a:rPr>
              <a:t>由易到难</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22" name="矩形 11"/>
          <p:cNvSpPr>
            <a:spLocks noChangeArrowheads="1"/>
          </p:cNvSpPr>
          <p:nvPr/>
        </p:nvSpPr>
        <p:spPr bwMode="auto">
          <a:xfrm>
            <a:off x="279400" y="4291013"/>
            <a:ext cx="1746250" cy="1569660"/>
          </a:xfrm>
          <a:prstGeom prst="rect">
            <a:avLst/>
          </a:prstGeom>
          <a:noFill/>
          <a:ln w="9525">
            <a:noFill/>
            <a:miter lim="800000"/>
            <a:headEnd/>
            <a:tailEnd/>
          </a:ln>
        </p:spPr>
        <p:txBody>
          <a:bodyPr wrap="square">
            <a:spAutoFit/>
          </a:bodyPr>
          <a:lstStyle/>
          <a:p>
            <a:r>
              <a:rPr lang="en-US" altLang="zh-CN" sz="2400" b="1" dirty="0">
                <a:solidFill>
                  <a:srgbClr val="39425D"/>
                </a:solidFill>
                <a:latin typeface="幼圆" pitchFamily="49" charset="-122"/>
                <a:ea typeface="幼圆" pitchFamily="49" charset="-122"/>
                <a:cs typeface="微软雅黑" pitchFamily="34" charset="-122"/>
                <a:sym typeface="Century Gothic" pitchFamily="34" charset="0"/>
              </a:rPr>
              <a:t>3</a:t>
            </a:r>
            <a:r>
              <a:rPr lang="zh-CN" altLang="en-US" sz="2400" b="1" dirty="0" smtClean="0">
                <a:solidFill>
                  <a:srgbClr val="39425D"/>
                </a:solidFill>
                <a:latin typeface="幼圆" pitchFamily="49" charset="-122"/>
                <a:ea typeface="幼圆" pitchFamily="49" charset="-122"/>
                <a:cs typeface="微软雅黑" pitchFamily="34" charset="-122"/>
                <a:sym typeface="Century Gothic" pitchFamily="34" charset="0"/>
              </a:rPr>
              <a:t>、自动装药机程</a:t>
            </a:r>
            <a:r>
              <a:rPr lang="zh-CN" altLang="en-US" sz="2400" b="1" dirty="0">
                <a:solidFill>
                  <a:srgbClr val="39425D"/>
                </a:solidFill>
                <a:latin typeface="幼圆" pitchFamily="49" charset="-122"/>
                <a:ea typeface="幼圆" pitchFamily="49" charset="-122"/>
                <a:cs typeface="微软雅黑" pitchFamily="34" charset="-122"/>
                <a:sym typeface="Century Gothic" pitchFamily="34" charset="0"/>
              </a:rPr>
              <a:t>序设</a:t>
            </a:r>
            <a:r>
              <a:rPr lang="zh-CN" altLang="en-US" sz="2400" b="1" dirty="0" smtClean="0">
                <a:solidFill>
                  <a:srgbClr val="39425D"/>
                </a:solidFill>
                <a:latin typeface="幼圆" pitchFamily="49" charset="-122"/>
                <a:ea typeface="幼圆" pitchFamily="49" charset="-122"/>
                <a:cs typeface="微软雅黑" pitchFamily="34" charset="-122"/>
                <a:sym typeface="Century Gothic" pitchFamily="34" charset="0"/>
              </a:rPr>
              <a:t>计</a:t>
            </a:r>
            <a:r>
              <a:rPr lang="en-US" altLang="zh-CN" sz="2400" b="1" dirty="0" smtClean="0">
                <a:solidFill>
                  <a:srgbClr val="39425D"/>
                </a:solidFill>
                <a:latin typeface="幼圆" pitchFamily="49" charset="-122"/>
                <a:ea typeface="幼圆" pitchFamily="49" charset="-122"/>
                <a:cs typeface="微软雅黑" pitchFamily="34" charset="-122"/>
                <a:sym typeface="Century Gothic" pitchFamily="34" charset="0"/>
              </a:rPr>
              <a:t>_</a:t>
            </a:r>
            <a:r>
              <a:rPr lang="zh-CN" altLang="en-US" sz="2400" b="1" dirty="0" smtClean="0">
                <a:solidFill>
                  <a:srgbClr val="FF0000"/>
                </a:solidFill>
                <a:latin typeface="幼圆" pitchFamily="49" charset="-122"/>
                <a:ea typeface="幼圆" pitchFamily="49" charset="-122"/>
                <a:cs typeface="微软雅黑" pitchFamily="34" charset="-122"/>
                <a:sym typeface="Century Gothic" pitchFamily="34" charset="0"/>
              </a:rPr>
              <a:t>定时、计数</a:t>
            </a:r>
            <a:endParaRPr lang="zh-CN" altLang="en-US" sz="2400" dirty="0">
              <a:solidFill>
                <a:srgbClr val="FF0000"/>
              </a:solidFill>
              <a:latin typeface="幼圆" pitchFamily="49" charset="-122"/>
              <a:ea typeface="幼圆" pitchFamily="49" charset="-122"/>
              <a:cs typeface="微软雅黑" pitchFamily="34" charset="-122"/>
            </a:endParaRPr>
          </a:p>
        </p:txBody>
      </p:sp>
      <p:pic>
        <p:nvPicPr>
          <p:cNvPr id="49154" name="Picture 2"/>
          <p:cNvPicPr>
            <a:picLocks noChangeAspect="1" noChangeArrowheads="1"/>
          </p:cNvPicPr>
          <p:nvPr/>
        </p:nvPicPr>
        <p:blipFill>
          <a:blip r:embed="rId8" cstate="print"/>
          <a:srcRect/>
          <a:stretch>
            <a:fillRect/>
          </a:stretch>
        </p:blipFill>
        <p:spPr bwMode="auto">
          <a:xfrm>
            <a:off x="2489200" y="3756803"/>
            <a:ext cx="2641600" cy="2678981"/>
          </a:xfrm>
          <a:prstGeom prst="rect">
            <a:avLst/>
          </a:prstGeom>
          <a:noFill/>
          <a:ln w="9525">
            <a:noFill/>
            <a:miter lim="800000"/>
            <a:headEnd/>
            <a:tailEnd/>
          </a:ln>
        </p:spPr>
      </p:pic>
      <p:pic>
        <p:nvPicPr>
          <p:cNvPr id="49155" name="Picture 3"/>
          <p:cNvPicPr>
            <a:picLocks noChangeAspect="1" noChangeArrowheads="1"/>
          </p:cNvPicPr>
          <p:nvPr/>
        </p:nvPicPr>
        <p:blipFill>
          <a:blip r:embed="rId9" cstate="print"/>
          <a:srcRect/>
          <a:stretch>
            <a:fillRect/>
          </a:stretch>
        </p:blipFill>
        <p:spPr bwMode="auto">
          <a:xfrm>
            <a:off x="9072563" y="4079875"/>
            <a:ext cx="1514475" cy="1924050"/>
          </a:xfrm>
          <a:prstGeom prst="rect">
            <a:avLst/>
          </a:prstGeom>
          <a:noFill/>
          <a:ln w="9525">
            <a:noFill/>
            <a:miter lim="800000"/>
            <a:headEnd/>
            <a:tailEnd/>
          </a:ln>
        </p:spPr>
      </p:pic>
      <p:sp>
        <p:nvSpPr>
          <p:cNvPr id="25" name="矩形 12"/>
          <p:cNvSpPr>
            <a:spLocks noChangeArrowheads="1"/>
          </p:cNvSpPr>
          <p:nvPr/>
        </p:nvSpPr>
        <p:spPr bwMode="auto">
          <a:xfrm>
            <a:off x="5897563" y="4408488"/>
            <a:ext cx="2039937" cy="1200329"/>
          </a:xfrm>
          <a:prstGeom prst="rect">
            <a:avLst/>
          </a:prstGeom>
          <a:noFill/>
          <a:ln w="9525">
            <a:noFill/>
            <a:miter lim="800000"/>
            <a:headEnd/>
            <a:tailEnd/>
          </a:ln>
        </p:spPr>
        <p:txBody>
          <a:bodyPr wrap="square">
            <a:spAutoFit/>
          </a:bodyPr>
          <a:lstStyle/>
          <a:p>
            <a:r>
              <a:rPr lang="en-US" altLang="zh-CN" sz="2400" b="1" dirty="0" smtClean="0">
                <a:solidFill>
                  <a:srgbClr val="39425D"/>
                </a:solidFill>
                <a:latin typeface="幼圆" pitchFamily="49" charset="-122"/>
                <a:ea typeface="幼圆" pitchFamily="49" charset="-122"/>
                <a:cs typeface="微软雅黑" pitchFamily="34" charset="-122"/>
                <a:sym typeface="Century Gothic" pitchFamily="34" charset="0"/>
              </a:rPr>
              <a:t>4</a:t>
            </a:r>
            <a:r>
              <a:rPr lang="zh-CN" altLang="en-US" sz="2400" b="1" dirty="0" smtClean="0">
                <a:solidFill>
                  <a:srgbClr val="39425D"/>
                </a:solidFill>
                <a:latin typeface="幼圆" pitchFamily="49" charset="-122"/>
                <a:ea typeface="幼圆" pitchFamily="49" charset="-122"/>
                <a:cs typeface="微软雅黑" pitchFamily="34" charset="-122"/>
                <a:sym typeface="Century Gothic" pitchFamily="34" charset="0"/>
              </a:rPr>
              <a:t>、倒计时装置程</a:t>
            </a:r>
            <a:r>
              <a:rPr lang="zh-CN" altLang="en-US" sz="2400" b="1" dirty="0">
                <a:solidFill>
                  <a:srgbClr val="39425D"/>
                </a:solidFill>
                <a:latin typeface="幼圆" pitchFamily="49" charset="-122"/>
                <a:ea typeface="幼圆" pitchFamily="49" charset="-122"/>
                <a:cs typeface="微软雅黑" pitchFamily="34" charset="-122"/>
                <a:sym typeface="Century Gothic" pitchFamily="34" charset="0"/>
              </a:rPr>
              <a:t>序设</a:t>
            </a:r>
            <a:r>
              <a:rPr lang="zh-CN" altLang="en-US" sz="2400" b="1" dirty="0" smtClean="0">
                <a:solidFill>
                  <a:srgbClr val="39425D"/>
                </a:solidFill>
                <a:latin typeface="幼圆" pitchFamily="49" charset="-122"/>
                <a:ea typeface="幼圆" pitchFamily="49" charset="-122"/>
                <a:cs typeface="微软雅黑" pitchFamily="34" charset="-122"/>
                <a:sym typeface="Century Gothic" pitchFamily="34" charset="0"/>
              </a:rPr>
              <a:t>计</a:t>
            </a:r>
            <a:r>
              <a:rPr lang="en-US" altLang="zh-CN" sz="2400" b="1" dirty="0" smtClean="0">
                <a:solidFill>
                  <a:srgbClr val="39425D"/>
                </a:solidFill>
                <a:latin typeface="幼圆" pitchFamily="49" charset="-122"/>
                <a:ea typeface="幼圆" pitchFamily="49" charset="-122"/>
                <a:cs typeface="微软雅黑" pitchFamily="34" charset="-122"/>
                <a:sym typeface="Century Gothic" pitchFamily="34" charset="0"/>
              </a:rPr>
              <a:t>_</a:t>
            </a:r>
            <a:r>
              <a:rPr lang="zh-CN" altLang="en-US" sz="2400" b="1" dirty="0" smtClean="0">
                <a:solidFill>
                  <a:srgbClr val="FF0000"/>
                </a:solidFill>
                <a:latin typeface="幼圆" pitchFamily="49" charset="-122"/>
                <a:ea typeface="幼圆" pitchFamily="49" charset="-122"/>
                <a:cs typeface="微软雅黑" pitchFamily="34" charset="-122"/>
                <a:sym typeface="Century Gothic" pitchFamily="34" charset="0"/>
              </a:rPr>
              <a:t>运算、移动</a:t>
            </a:r>
            <a:endParaRPr lang="zh-CN" altLang="en-US" sz="2400" dirty="0">
              <a:solidFill>
                <a:srgbClr val="FF0000"/>
              </a:solidFill>
              <a:latin typeface="幼圆" pitchFamily="49" charset="-122"/>
              <a:ea typeface="幼圆" pitchFamily="49" charset="-122"/>
              <a:cs typeface="微软雅黑" pitchFamily="34" charset="-122"/>
            </a:endParaRPr>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5123"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5124"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9" name="TextBox 8"/>
          <p:cNvSpPr txBox="1"/>
          <p:nvPr/>
        </p:nvSpPr>
        <p:spPr>
          <a:xfrm>
            <a:off x="2598738" y="401638"/>
            <a:ext cx="4857750" cy="830997"/>
          </a:xfrm>
          <a:prstGeom prst="rect">
            <a:avLst/>
          </a:prstGeom>
          <a:noFill/>
        </p:spPr>
        <p:txBody>
          <a:bodyPr>
            <a:spAutoFit/>
          </a:bodyPr>
          <a:lstStyle/>
          <a:p>
            <a:pPr>
              <a:defRPr/>
            </a:pPr>
            <a:r>
              <a:rPr lang="zh-CN" altLang="en-US" sz="4800" dirty="0" smtClean="0">
                <a:solidFill>
                  <a:schemeClr val="tx1">
                    <a:lumMod val="75000"/>
                    <a:lumOff val="25000"/>
                  </a:schemeClr>
                </a:solidFill>
                <a:latin typeface="方正粗黑宋简体" pitchFamily="2" charset="-122"/>
                <a:ea typeface="方正粗黑宋简体" pitchFamily="2" charset="-122"/>
              </a:rPr>
              <a:t>桌面软件</a:t>
            </a:r>
            <a:endParaRPr lang="zh-CN" altLang="en-US" sz="4800" dirty="0">
              <a:solidFill>
                <a:schemeClr val="tx1">
                  <a:lumMod val="75000"/>
                  <a:lumOff val="25000"/>
                </a:schemeClr>
              </a:solidFill>
              <a:latin typeface="方正粗黑宋简体" pitchFamily="2" charset="-122"/>
              <a:ea typeface="方正粗黑宋简体" pitchFamily="2" charset="-122"/>
            </a:endParaRPr>
          </a:p>
        </p:txBody>
      </p:sp>
      <p:grpSp>
        <p:nvGrpSpPr>
          <p:cNvPr id="3" name="Group 43"/>
          <p:cNvGrpSpPr>
            <a:grpSpLocks/>
          </p:cNvGrpSpPr>
          <p:nvPr/>
        </p:nvGrpSpPr>
        <p:grpSpPr bwMode="auto">
          <a:xfrm>
            <a:off x="755650" y="1460500"/>
            <a:ext cx="5819775" cy="4329113"/>
            <a:chOff x="60" y="768"/>
            <a:chExt cx="3666" cy="2727"/>
          </a:xfrm>
        </p:grpSpPr>
        <p:sp>
          <p:nvSpPr>
            <p:cNvPr id="62" name="任意多边形 61"/>
            <p:cNvSpPr/>
            <p:nvPr/>
          </p:nvSpPr>
          <p:spPr>
            <a:xfrm>
              <a:off x="2073" y="3327"/>
              <a:ext cx="275" cy="57"/>
            </a:xfrm>
            <a:custGeom>
              <a:avLst/>
              <a:gdLst>
                <a:gd name="connsiteX0" fmla="*/ 0 w 291228"/>
                <a:gd name="connsiteY0" fmla="*/ 45720 h 91440"/>
                <a:gd name="connsiteX1" fmla="*/ 291228 w 291228"/>
                <a:gd name="connsiteY1" fmla="*/ 45720 h 91440"/>
              </a:gdLst>
              <a:ahLst/>
              <a:cxnLst>
                <a:cxn ang="0">
                  <a:pos x="connsiteX0" y="connsiteY0"/>
                </a:cxn>
                <a:cxn ang="0">
                  <a:pos x="connsiteX1" y="connsiteY1"/>
                </a:cxn>
              </a:cxnLst>
              <a:rect l="l" t="t" r="r" b="b"/>
              <a:pathLst>
                <a:path w="291228" h="91440">
                  <a:moveTo>
                    <a:pt x="0" y="45720"/>
                  </a:moveTo>
                  <a:lnTo>
                    <a:pt x="291228"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51033" tIns="38440" rIns="151034" bIns="38439" spcCol="1270" anchor="ctr"/>
            <a:lstStyle/>
            <a:p>
              <a:pPr algn="ctr" defTabSz="222250" eaLnBrk="1" hangingPunct="1">
                <a:lnSpc>
                  <a:spcPct val="90000"/>
                </a:lnSpc>
                <a:spcAft>
                  <a:spcPct val="35000"/>
                </a:spcAft>
                <a:defRPr/>
              </a:pPr>
              <a:endParaRPr lang="zh-CN" altLang="en-US" sz="800"/>
            </a:p>
          </p:txBody>
        </p:sp>
        <p:sp>
          <p:nvSpPr>
            <p:cNvPr id="64" name="任意多边形 63"/>
            <p:cNvSpPr/>
            <p:nvPr/>
          </p:nvSpPr>
          <p:spPr>
            <a:xfrm>
              <a:off x="420" y="2306"/>
              <a:ext cx="275" cy="1049"/>
            </a:xfrm>
            <a:custGeom>
              <a:avLst/>
              <a:gdLst>
                <a:gd name="connsiteX0" fmla="*/ 0 w 291228"/>
                <a:gd name="connsiteY0" fmla="*/ 0 h 1664795"/>
                <a:gd name="connsiteX1" fmla="*/ 145614 w 291228"/>
                <a:gd name="connsiteY1" fmla="*/ 0 h 1664795"/>
                <a:gd name="connsiteX2" fmla="*/ 145614 w 291228"/>
                <a:gd name="connsiteY2" fmla="*/ 1664795 h 1664795"/>
                <a:gd name="connsiteX3" fmla="*/ 291228 w 291228"/>
                <a:gd name="connsiteY3" fmla="*/ 1664795 h 1664795"/>
              </a:gdLst>
              <a:ahLst/>
              <a:cxnLst>
                <a:cxn ang="0">
                  <a:pos x="connsiteX0" y="connsiteY0"/>
                </a:cxn>
                <a:cxn ang="0">
                  <a:pos x="connsiteX1" y="connsiteY1"/>
                </a:cxn>
                <a:cxn ang="0">
                  <a:pos x="connsiteX2" y="connsiteY2"/>
                </a:cxn>
                <a:cxn ang="0">
                  <a:pos x="connsiteX3" y="connsiteY3"/>
                </a:cxn>
              </a:cxnLst>
              <a:rect l="l" t="t" r="r" b="b"/>
              <a:pathLst>
                <a:path w="291228" h="1664795">
                  <a:moveTo>
                    <a:pt x="0" y="0"/>
                  </a:moveTo>
                  <a:lnTo>
                    <a:pt x="145614" y="0"/>
                  </a:lnTo>
                  <a:lnTo>
                    <a:pt x="145614" y="1664795"/>
                  </a:lnTo>
                  <a:lnTo>
                    <a:pt x="291228" y="16647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16062" tIns="790147" rIns="116063" bIns="790145" spcCol="1270" anchor="ctr"/>
            <a:lstStyle/>
            <a:p>
              <a:pPr algn="ctr" defTabSz="266700" eaLnBrk="1" hangingPunct="1">
                <a:lnSpc>
                  <a:spcPct val="90000"/>
                </a:lnSpc>
                <a:spcAft>
                  <a:spcPct val="35000"/>
                </a:spcAft>
                <a:defRPr/>
              </a:pPr>
              <a:endParaRPr lang="zh-CN" altLang="en-US" sz="900"/>
            </a:p>
          </p:txBody>
        </p:sp>
        <p:sp>
          <p:nvSpPr>
            <p:cNvPr id="65" name="任意多边形 64"/>
            <p:cNvSpPr/>
            <p:nvPr/>
          </p:nvSpPr>
          <p:spPr>
            <a:xfrm>
              <a:off x="2073" y="2306"/>
              <a:ext cx="275" cy="350"/>
            </a:xfrm>
            <a:custGeom>
              <a:avLst/>
              <a:gdLst>
                <a:gd name="connsiteX0" fmla="*/ 0 w 291228"/>
                <a:gd name="connsiteY0" fmla="*/ 0 h 554931"/>
                <a:gd name="connsiteX1" fmla="*/ 145614 w 291228"/>
                <a:gd name="connsiteY1" fmla="*/ 0 h 554931"/>
                <a:gd name="connsiteX2" fmla="*/ 145614 w 291228"/>
                <a:gd name="connsiteY2" fmla="*/ 554931 h 554931"/>
                <a:gd name="connsiteX3" fmla="*/ 291228 w 291228"/>
                <a:gd name="connsiteY3" fmla="*/ 554931 h 554931"/>
              </a:gdLst>
              <a:ahLst/>
              <a:cxnLst>
                <a:cxn ang="0">
                  <a:pos x="connsiteX0" y="connsiteY0"/>
                </a:cxn>
                <a:cxn ang="0">
                  <a:pos x="connsiteX1" y="connsiteY1"/>
                </a:cxn>
                <a:cxn ang="0">
                  <a:pos x="connsiteX2" y="connsiteY2"/>
                </a:cxn>
                <a:cxn ang="0">
                  <a:pos x="connsiteX3" y="connsiteY3"/>
                </a:cxn>
              </a:cxnLst>
              <a:rect l="l" t="t" r="r" b="b"/>
              <a:pathLst>
                <a:path w="291228" h="554931">
                  <a:moveTo>
                    <a:pt x="0" y="0"/>
                  </a:moveTo>
                  <a:lnTo>
                    <a:pt x="145614" y="0"/>
                  </a:lnTo>
                  <a:lnTo>
                    <a:pt x="145614" y="554931"/>
                  </a:lnTo>
                  <a:lnTo>
                    <a:pt x="291228" y="554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42646" tIns="261799" rIns="142647" bIns="261797" spcCol="1270" anchor="ctr"/>
            <a:lstStyle/>
            <a:p>
              <a:pPr algn="ctr" defTabSz="222250" eaLnBrk="1" hangingPunct="1">
                <a:lnSpc>
                  <a:spcPct val="90000"/>
                </a:lnSpc>
                <a:spcAft>
                  <a:spcPct val="35000"/>
                </a:spcAft>
                <a:defRPr/>
              </a:pPr>
              <a:endParaRPr lang="zh-CN" altLang="en-US" sz="800"/>
            </a:p>
          </p:txBody>
        </p:sp>
        <p:sp>
          <p:nvSpPr>
            <p:cNvPr id="66" name="任意多边形 65"/>
            <p:cNvSpPr/>
            <p:nvPr/>
          </p:nvSpPr>
          <p:spPr>
            <a:xfrm>
              <a:off x="2073" y="2278"/>
              <a:ext cx="151" cy="74"/>
            </a:xfrm>
            <a:custGeom>
              <a:avLst/>
              <a:gdLst>
                <a:gd name="connsiteX0" fmla="*/ 0 w 291228"/>
                <a:gd name="connsiteY0" fmla="*/ 45720 h 91440"/>
                <a:gd name="connsiteX1" fmla="*/ 291228 w 291228"/>
                <a:gd name="connsiteY1" fmla="*/ 45720 h 91440"/>
              </a:gdLst>
              <a:ahLst/>
              <a:cxnLst>
                <a:cxn ang="0">
                  <a:pos x="connsiteX0" y="connsiteY0"/>
                </a:cxn>
                <a:cxn ang="0">
                  <a:pos x="connsiteX1" y="connsiteY1"/>
                </a:cxn>
              </a:cxnLst>
              <a:rect l="l" t="t" r="r" b="b"/>
              <a:pathLst>
                <a:path w="291228" h="91440">
                  <a:moveTo>
                    <a:pt x="0" y="45720"/>
                  </a:moveTo>
                  <a:lnTo>
                    <a:pt x="291228"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51033" tIns="38440" rIns="151034" bIns="38439" spcCol="1270" anchor="ctr"/>
            <a:lstStyle/>
            <a:p>
              <a:pPr algn="ctr" defTabSz="222250" eaLnBrk="1" hangingPunct="1">
                <a:lnSpc>
                  <a:spcPct val="90000"/>
                </a:lnSpc>
                <a:spcAft>
                  <a:spcPct val="35000"/>
                </a:spcAft>
                <a:defRPr/>
              </a:pPr>
              <a:endParaRPr lang="zh-CN" altLang="en-US" sz="800"/>
            </a:p>
          </p:txBody>
        </p:sp>
        <p:sp>
          <p:nvSpPr>
            <p:cNvPr id="67" name="任意多边形 66"/>
            <p:cNvSpPr/>
            <p:nvPr/>
          </p:nvSpPr>
          <p:spPr>
            <a:xfrm>
              <a:off x="2073" y="1957"/>
              <a:ext cx="275" cy="349"/>
            </a:xfrm>
            <a:custGeom>
              <a:avLst/>
              <a:gdLst>
                <a:gd name="connsiteX0" fmla="*/ 0 w 291228"/>
                <a:gd name="connsiteY0" fmla="*/ 554931 h 554931"/>
                <a:gd name="connsiteX1" fmla="*/ 145614 w 291228"/>
                <a:gd name="connsiteY1" fmla="*/ 554931 h 554931"/>
                <a:gd name="connsiteX2" fmla="*/ 145614 w 291228"/>
                <a:gd name="connsiteY2" fmla="*/ 0 h 554931"/>
                <a:gd name="connsiteX3" fmla="*/ 291228 w 291228"/>
                <a:gd name="connsiteY3" fmla="*/ 0 h 554931"/>
              </a:gdLst>
              <a:ahLst/>
              <a:cxnLst>
                <a:cxn ang="0">
                  <a:pos x="connsiteX0" y="connsiteY0"/>
                </a:cxn>
                <a:cxn ang="0">
                  <a:pos x="connsiteX1" y="connsiteY1"/>
                </a:cxn>
                <a:cxn ang="0">
                  <a:pos x="connsiteX2" y="connsiteY2"/>
                </a:cxn>
                <a:cxn ang="0">
                  <a:pos x="connsiteX3" y="connsiteY3"/>
                </a:cxn>
              </a:cxnLst>
              <a:rect l="l" t="t" r="r" b="b"/>
              <a:pathLst>
                <a:path w="291228" h="554931">
                  <a:moveTo>
                    <a:pt x="0" y="554931"/>
                  </a:moveTo>
                  <a:lnTo>
                    <a:pt x="145614" y="554931"/>
                  </a:lnTo>
                  <a:lnTo>
                    <a:pt x="145614" y="0"/>
                  </a:lnTo>
                  <a:lnTo>
                    <a:pt x="291228"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42646" tIns="261798" rIns="142647" bIns="261798" spcCol="1270" anchor="ctr"/>
            <a:lstStyle/>
            <a:p>
              <a:pPr algn="ctr" defTabSz="222250" eaLnBrk="1" hangingPunct="1">
                <a:lnSpc>
                  <a:spcPct val="90000"/>
                </a:lnSpc>
                <a:spcAft>
                  <a:spcPct val="35000"/>
                </a:spcAft>
                <a:defRPr/>
              </a:pPr>
              <a:endParaRPr lang="zh-CN" altLang="en-US" sz="800"/>
            </a:p>
          </p:txBody>
        </p:sp>
        <p:sp>
          <p:nvSpPr>
            <p:cNvPr id="68" name="任意多边形 67"/>
            <p:cNvSpPr/>
            <p:nvPr/>
          </p:nvSpPr>
          <p:spPr>
            <a:xfrm>
              <a:off x="420" y="2278"/>
              <a:ext cx="275" cy="57"/>
            </a:xfrm>
            <a:custGeom>
              <a:avLst/>
              <a:gdLst>
                <a:gd name="connsiteX0" fmla="*/ 0 w 291228"/>
                <a:gd name="connsiteY0" fmla="*/ 45720 h 91440"/>
                <a:gd name="connsiteX1" fmla="*/ 291228 w 291228"/>
                <a:gd name="connsiteY1" fmla="*/ 45720 h 91440"/>
              </a:gdLst>
              <a:ahLst/>
              <a:cxnLst>
                <a:cxn ang="0">
                  <a:pos x="connsiteX0" y="connsiteY0"/>
                </a:cxn>
                <a:cxn ang="0">
                  <a:pos x="connsiteX1" y="connsiteY1"/>
                </a:cxn>
              </a:cxnLst>
              <a:rect l="l" t="t" r="r" b="b"/>
              <a:pathLst>
                <a:path w="291228" h="91440">
                  <a:moveTo>
                    <a:pt x="0" y="45720"/>
                  </a:moveTo>
                  <a:lnTo>
                    <a:pt x="291228"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51033" tIns="38440" rIns="151034" bIns="38439" spcCol="1270" anchor="ctr"/>
            <a:lstStyle/>
            <a:p>
              <a:pPr algn="ctr" defTabSz="222250" eaLnBrk="1" hangingPunct="1">
                <a:lnSpc>
                  <a:spcPct val="90000"/>
                </a:lnSpc>
                <a:spcAft>
                  <a:spcPct val="35000"/>
                </a:spcAft>
                <a:defRPr/>
              </a:pPr>
              <a:endParaRPr lang="zh-CN" altLang="en-US" sz="800"/>
            </a:p>
          </p:txBody>
        </p:sp>
        <p:sp>
          <p:nvSpPr>
            <p:cNvPr id="69" name="任意多边形 68"/>
            <p:cNvSpPr/>
            <p:nvPr/>
          </p:nvSpPr>
          <p:spPr>
            <a:xfrm>
              <a:off x="2073" y="1258"/>
              <a:ext cx="275" cy="349"/>
            </a:xfrm>
            <a:custGeom>
              <a:avLst/>
              <a:gdLst>
                <a:gd name="connsiteX0" fmla="*/ 0 w 291228"/>
                <a:gd name="connsiteY0" fmla="*/ 0 h 554931"/>
                <a:gd name="connsiteX1" fmla="*/ 145614 w 291228"/>
                <a:gd name="connsiteY1" fmla="*/ 0 h 554931"/>
                <a:gd name="connsiteX2" fmla="*/ 145614 w 291228"/>
                <a:gd name="connsiteY2" fmla="*/ 554931 h 554931"/>
                <a:gd name="connsiteX3" fmla="*/ 291228 w 291228"/>
                <a:gd name="connsiteY3" fmla="*/ 554931 h 554931"/>
              </a:gdLst>
              <a:ahLst/>
              <a:cxnLst>
                <a:cxn ang="0">
                  <a:pos x="connsiteX0" y="connsiteY0"/>
                </a:cxn>
                <a:cxn ang="0">
                  <a:pos x="connsiteX1" y="connsiteY1"/>
                </a:cxn>
                <a:cxn ang="0">
                  <a:pos x="connsiteX2" y="connsiteY2"/>
                </a:cxn>
                <a:cxn ang="0">
                  <a:pos x="connsiteX3" y="connsiteY3"/>
                </a:cxn>
              </a:cxnLst>
              <a:rect l="l" t="t" r="r" b="b"/>
              <a:pathLst>
                <a:path w="291228" h="554931">
                  <a:moveTo>
                    <a:pt x="0" y="0"/>
                  </a:moveTo>
                  <a:lnTo>
                    <a:pt x="145614" y="0"/>
                  </a:lnTo>
                  <a:lnTo>
                    <a:pt x="145614" y="554931"/>
                  </a:lnTo>
                  <a:lnTo>
                    <a:pt x="291228" y="554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42646" tIns="261798" rIns="142647" bIns="261798" spcCol="1270" anchor="ctr"/>
            <a:lstStyle/>
            <a:p>
              <a:pPr algn="ctr" defTabSz="222250" eaLnBrk="1" hangingPunct="1">
                <a:lnSpc>
                  <a:spcPct val="90000"/>
                </a:lnSpc>
                <a:spcAft>
                  <a:spcPct val="35000"/>
                </a:spcAft>
                <a:defRPr/>
              </a:pPr>
              <a:endParaRPr lang="zh-CN" altLang="en-US" sz="800"/>
            </a:p>
          </p:txBody>
        </p:sp>
        <p:sp>
          <p:nvSpPr>
            <p:cNvPr id="70" name="任意多边形 69"/>
            <p:cNvSpPr/>
            <p:nvPr/>
          </p:nvSpPr>
          <p:spPr>
            <a:xfrm>
              <a:off x="2073" y="1229"/>
              <a:ext cx="275" cy="57"/>
            </a:xfrm>
            <a:custGeom>
              <a:avLst/>
              <a:gdLst>
                <a:gd name="connsiteX0" fmla="*/ 0 w 291228"/>
                <a:gd name="connsiteY0" fmla="*/ 45720 h 91440"/>
                <a:gd name="connsiteX1" fmla="*/ 291228 w 291228"/>
                <a:gd name="connsiteY1" fmla="*/ 45720 h 91440"/>
              </a:gdLst>
              <a:ahLst/>
              <a:cxnLst>
                <a:cxn ang="0">
                  <a:pos x="connsiteX0" y="connsiteY0"/>
                </a:cxn>
                <a:cxn ang="0">
                  <a:pos x="connsiteX1" y="connsiteY1"/>
                </a:cxn>
              </a:cxnLst>
              <a:rect l="l" t="t" r="r" b="b"/>
              <a:pathLst>
                <a:path w="291228" h="91440">
                  <a:moveTo>
                    <a:pt x="0" y="45720"/>
                  </a:moveTo>
                  <a:lnTo>
                    <a:pt x="291228"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51033" tIns="38439" rIns="151034" bIns="38440" spcCol="1270" anchor="ctr"/>
            <a:lstStyle/>
            <a:p>
              <a:pPr algn="ctr" defTabSz="222250" eaLnBrk="1" hangingPunct="1">
                <a:lnSpc>
                  <a:spcPct val="90000"/>
                </a:lnSpc>
                <a:spcAft>
                  <a:spcPct val="35000"/>
                </a:spcAft>
                <a:defRPr/>
              </a:pPr>
              <a:endParaRPr lang="zh-CN" altLang="en-US" sz="800"/>
            </a:p>
          </p:txBody>
        </p:sp>
        <p:sp>
          <p:nvSpPr>
            <p:cNvPr id="71" name="任意多边形 70"/>
            <p:cNvSpPr/>
            <p:nvPr/>
          </p:nvSpPr>
          <p:spPr>
            <a:xfrm>
              <a:off x="2073" y="908"/>
              <a:ext cx="275" cy="350"/>
            </a:xfrm>
            <a:custGeom>
              <a:avLst/>
              <a:gdLst>
                <a:gd name="connsiteX0" fmla="*/ 0 w 291228"/>
                <a:gd name="connsiteY0" fmla="*/ 554931 h 554931"/>
                <a:gd name="connsiteX1" fmla="*/ 145614 w 291228"/>
                <a:gd name="connsiteY1" fmla="*/ 554931 h 554931"/>
                <a:gd name="connsiteX2" fmla="*/ 145614 w 291228"/>
                <a:gd name="connsiteY2" fmla="*/ 0 h 554931"/>
                <a:gd name="connsiteX3" fmla="*/ 291228 w 291228"/>
                <a:gd name="connsiteY3" fmla="*/ 0 h 554931"/>
              </a:gdLst>
              <a:ahLst/>
              <a:cxnLst>
                <a:cxn ang="0">
                  <a:pos x="connsiteX0" y="connsiteY0"/>
                </a:cxn>
                <a:cxn ang="0">
                  <a:pos x="connsiteX1" y="connsiteY1"/>
                </a:cxn>
                <a:cxn ang="0">
                  <a:pos x="connsiteX2" y="connsiteY2"/>
                </a:cxn>
                <a:cxn ang="0">
                  <a:pos x="connsiteX3" y="connsiteY3"/>
                </a:cxn>
              </a:cxnLst>
              <a:rect l="l" t="t" r="r" b="b"/>
              <a:pathLst>
                <a:path w="291228" h="554931">
                  <a:moveTo>
                    <a:pt x="0" y="554931"/>
                  </a:moveTo>
                  <a:lnTo>
                    <a:pt x="145614" y="554931"/>
                  </a:lnTo>
                  <a:lnTo>
                    <a:pt x="145614" y="0"/>
                  </a:lnTo>
                  <a:lnTo>
                    <a:pt x="291228"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42646" tIns="261798" rIns="142647" bIns="261798" spcCol="1270" anchor="ctr"/>
            <a:lstStyle/>
            <a:p>
              <a:pPr algn="ctr" defTabSz="222250" eaLnBrk="1" hangingPunct="1">
                <a:lnSpc>
                  <a:spcPct val="90000"/>
                </a:lnSpc>
                <a:spcAft>
                  <a:spcPct val="35000"/>
                </a:spcAft>
                <a:defRPr/>
              </a:pPr>
              <a:endParaRPr lang="zh-CN" altLang="en-US" sz="800"/>
            </a:p>
          </p:txBody>
        </p:sp>
        <p:sp>
          <p:nvSpPr>
            <p:cNvPr id="72" name="任意多边形 71"/>
            <p:cNvSpPr/>
            <p:nvPr/>
          </p:nvSpPr>
          <p:spPr>
            <a:xfrm>
              <a:off x="420" y="1258"/>
              <a:ext cx="275" cy="1048"/>
            </a:xfrm>
            <a:custGeom>
              <a:avLst/>
              <a:gdLst>
                <a:gd name="connsiteX0" fmla="*/ 0 w 291228"/>
                <a:gd name="connsiteY0" fmla="*/ 1664795 h 1664795"/>
                <a:gd name="connsiteX1" fmla="*/ 145614 w 291228"/>
                <a:gd name="connsiteY1" fmla="*/ 1664795 h 1664795"/>
                <a:gd name="connsiteX2" fmla="*/ 145614 w 291228"/>
                <a:gd name="connsiteY2" fmla="*/ 0 h 1664795"/>
                <a:gd name="connsiteX3" fmla="*/ 291228 w 291228"/>
                <a:gd name="connsiteY3" fmla="*/ 0 h 1664795"/>
              </a:gdLst>
              <a:ahLst/>
              <a:cxnLst>
                <a:cxn ang="0">
                  <a:pos x="connsiteX0" y="connsiteY0"/>
                </a:cxn>
                <a:cxn ang="0">
                  <a:pos x="connsiteX1" y="connsiteY1"/>
                </a:cxn>
                <a:cxn ang="0">
                  <a:pos x="connsiteX2" y="connsiteY2"/>
                </a:cxn>
                <a:cxn ang="0">
                  <a:pos x="connsiteX3" y="connsiteY3"/>
                </a:cxn>
              </a:cxnLst>
              <a:rect l="l" t="t" r="r" b="b"/>
              <a:pathLst>
                <a:path w="291228" h="1664795">
                  <a:moveTo>
                    <a:pt x="0" y="1664795"/>
                  </a:moveTo>
                  <a:lnTo>
                    <a:pt x="145614" y="1664795"/>
                  </a:lnTo>
                  <a:lnTo>
                    <a:pt x="145614" y="0"/>
                  </a:lnTo>
                  <a:lnTo>
                    <a:pt x="291228"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16062" tIns="790146" rIns="116063" bIns="790146" spcCol="1270" anchor="ctr"/>
            <a:lstStyle/>
            <a:p>
              <a:pPr algn="ctr" defTabSz="266700" eaLnBrk="1" hangingPunct="1">
                <a:lnSpc>
                  <a:spcPct val="90000"/>
                </a:lnSpc>
                <a:spcAft>
                  <a:spcPct val="35000"/>
                </a:spcAft>
                <a:defRPr/>
              </a:pPr>
              <a:endParaRPr lang="zh-CN" altLang="en-US" sz="900"/>
            </a:p>
          </p:txBody>
        </p:sp>
        <p:sp>
          <p:nvSpPr>
            <p:cNvPr id="73" name="任意多边形 18"/>
            <p:cNvSpPr>
              <a:spLocks/>
            </p:cNvSpPr>
            <p:nvPr/>
          </p:nvSpPr>
          <p:spPr bwMode="auto">
            <a:xfrm rot="-5400000">
              <a:off x="-467" y="2111"/>
              <a:ext cx="1473" cy="420"/>
            </a:xfrm>
            <a:custGeom>
              <a:avLst/>
              <a:gdLst>
                <a:gd name="T0" fmla="*/ 0 w 2336555"/>
                <a:gd name="T1" fmla="*/ 0 h 443945"/>
                <a:gd name="T2" fmla="*/ 0 w 2336555"/>
                <a:gd name="T3" fmla="*/ 0 h 443945"/>
                <a:gd name="T4" fmla="*/ 0 w 2336555"/>
                <a:gd name="T5" fmla="*/ 0 h 443945"/>
                <a:gd name="T6" fmla="*/ 0 w 2336555"/>
                <a:gd name="T7" fmla="*/ 0 h 443945"/>
                <a:gd name="T8" fmla="*/ 0 w 2336555"/>
                <a:gd name="T9" fmla="*/ 0 h 443945"/>
                <a:gd name="T10" fmla="*/ 0 60000 65536"/>
                <a:gd name="T11" fmla="*/ 0 60000 65536"/>
                <a:gd name="T12" fmla="*/ 0 60000 65536"/>
                <a:gd name="T13" fmla="*/ 0 60000 65536"/>
                <a:gd name="T14" fmla="*/ 0 60000 65536"/>
                <a:gd name="T15" fmla="*/ 0 w 2336555"/>
                <a:gd name="T16" fmla="*/ 0 h 443945"/>
                <a:gd name="T17" fmla="*/ 2336555 w 2336555"/>
                <a:gd name="T18" fmla="*/ 443945 h 443945"/>
              </a:gdLst>
              <a:ahLst/>
              <a:cxnLst>
                <a:cxn ang="T10">
                  <a:pos x="T0" y="T1"/>
                </a:cxn>
                <a:cxn ang="T11">
                  <a:pos x="T2" y="T3"/>
                </a:cxn>
                <a:cxn ang="T12">
                  <a:pos x="T4" y="T5"/>
                </a:cxn>
                <a:cxn ang="T13">
                  <a:pos x="T6" y="T7"/>
                </a:cxn>
                <a:cxn ang="T14">
                  <a:pos x="T8" y="T9"/>
                </a:cxn>
              </a:cxnLst>
              <a:rect l="T15" t="T16" r="T17" b="T18"/>
              <a:pathLst>
                <a:path w="2336555" h="443945">
                  <a:moveTo>
                    <a:pt x="0" y="0"/>
                  </a:moveTo>
                  <a:lnTo>
                    <a:pt x="2336555" y="0"/>
                  </a:lnTo>
                  <a:lnTo>
                    <a:pt x="2336555" y="443945"/>
                  </a:lnTo>
                  <a:lnTo>
                    <a:pt x="0" y="443945"/>
                  </a:lnTo>
                  <a:lnTo>
                    <a:pt x="0" y="0"/>
                  </a:lnTo>
                  <a:close/>
                </a:path>
              </a:pathLst>
            </a:custGeom>
            <a:solidFill>
              <a:srgbClr val="F0A22E"/>
            </a:solidFill>
            <a:ln w="25400" algn="ctr">
              <a:solidFill>
                <a:srgbClr val="FFFFFF"/>
              </a:solidFill>
              <a:miter lim="800000"/>
              <a:headEnd/>
              <a:tailEnd/>
            </a:ln>
          </p:spPr>
          <p:txBody>
            <a:bodyPr vert="eaVert" lIns="19684" tIns="19685" rIns="19685" bIns="19684" anchor="ctr"/>
            <a:lstStyle/>
            <a:p>
              <a:endParaRPr lang="zh-CN" altLang="en-US"/>
            </a:p>
          </p:txBody>
        </p:sp>
        <p:sp>
          <p:nvSpPr>
            <p:cNvPr id="74" name="任意多边形 73"/>
            <p:cNvSpPr/>
            <p:nvPr/>
          </p:nvSpPr>
          <p:spPr>
            <a:xfrm>
              <a:off x="695" y="1118"/>
              <a:ext cx="1378" cy="279"/>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b="1" dirty="0" smtClean="0">
                  <a:solidFill>
                    <a:srgbClr val="FFFFFF"/>
                  </a:solidFill>
                  <a:latin typeface="Franklin Gothic Book" pitchFamily="34" charset="0"/>
                </a:rPr>
                <a:t>智能控制</a:t>
              </a:r>
            </a:p>
          </p:txBody>
        </p:sp>
        <p:sp>
          <p:nvSpPr>
            <p:cNvPr id="75" name="任意多边形 74"/>
            <p:cNvSpPr/>
            <p:nvPr/>
          </p:nvSpPr>
          <p:spPr>
            <a:xfrm>
              <a:off x="2348" y="768"/>
              <a:ext cx="1378" cy="280"/>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en-US" altLang="zh-CN" sz="2000" dirty="0" smtClean="0">
                  <a:solidFill>
                    <a:srgbClr val="FFFFFF"/>
                  </a:solidFill>
                  <a:latin typeface="Franklin Gothic Book" pitchFamily="34" charset="0"/>
                </a:rPr>
                <a:t>PLC</a:t>
              </a:r>
              <a:r>
                <a:rPr lang="zh-CN" altLang="en-US" sz="2000" dirty="0" smtClean="0">
                  <a:solidFill>
                    <a:srgbClr val="FFFFFF"/>
                  </a:solidFill>
                  <a:latin typeface="Franklin Gothic Book" pitchFamily="34" charset="0"/>
                </a:rPr>
                <a:t>的接线</a:t>
              </a:r>
            </a:p>
          </p:txBody>
        </p:sp>
        <p:sp>
          <p:nvSpPr>
            <p:cNvPr id="76" name="任意多边形 75"/>
            <p:cNvSpPr/>
            <p:nvPr/>
          </p:nvSpPr>
          <p:spPr>
            <a:xfrm>
              <a:off x="2348" y="1118"/>
              <a:ext cx="1378" cy="279"/>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en-US" altLang="zh-CN" sz="2000" dirty="0" smtClean="0">
                  <a:solidFill>
                    <a:srgbClr val="FFFFFF"/>
                  </a:solidFill>
                  <a:latin typeface="宋体" pitchFamily="2" charset="-122"/>
                </a:rPr>
                <a:t>PLC</a:t>
              </a:r>
              <a:r>
                <a:rPr lang="zh-CN" altLang="en-US" sz="2000" dirty="0" smtClean="0">
                  <a:solidFill>
                    <a:srgbClr val="FFFFFF"/>
                  </a:solidFill>
                  <a:latin typeface="宋体" pitchFamily="2" charset="-122"/>
                </a:rPr>
                <a:t>的编程</a:t>
              </a:r>
            </a:p>
          </p:txBody>
        </p:sp>
        <p:sp>
          <p:nvSpPr>
            <p:cNvPr id="77" name="任意多边形 76"/>
            <p:cNvSpPr/>
            <p:nvPr/>
          </p:nvSpPr>
          <p:spPr>
            <a:xfrm>
              <a:off x="2348" y="1467"/>
              <a:ext cx="1378" cy="280"/>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dirty="0" smtClean="0">
                  <a:solidFill>
                    <a:srgbClr val="FFFFFF"/>
                  </a:solidFill>
                  <a:latin typeface="Franklin Gothic Book" pitchFamily="34" charset="0"/>
                </a:rPr>
                <a:t>控制对象</a:t>
              </a:r>
            </a:p>
          </p:txBody>
        </p:sp>
        <p:sp>
          <p:nvSpPr>
            <p:cNvPr id="78" name="任意多边形 77"/>
            <p:cNvSpPr/>
            <p:nvPr/>
          </p:nvSpPr>
          <p:spPr>
            <a:xfrm>
              <a:off x="695" y="2167"/>
              <a:ext cx="1378" cy="279"/>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b="1" dirty="0" smtClean="0">
                  <a:solidFill>
                    <a:srgbClr val="FFFFFF"/>
                  </a:solidFill>
                  <a:latin typeface="Franklin Gothic Book" pitchFamily="34" charset="0"/>
                </a:rPr>
                <a:t>自动化产线</a:t>
              </a:r>
            </a:p>
          </p:txBody>
        </p:sp>
        <p:sp>
          <p:nvSpPr>
            <p:cNvPr id="79" name="任意多边形 78"/>
            <p:cNvSpPr/>
            <p:nvPr/>
          </p:nvSpPr>
          <p:spPr>
            <a:xfrm>
              <a:off x="2348" y="1817"/>
              <a:ext cx="1378" cy="280"/>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en-US" altLang="zh-CN" sz="2000" dirty="0" smtClean="0">
                  <a:solidFill>
                    <a:srgbClr val="FFFFFF"/>
                  </a:solidFill>
                  <a:latin typeface="Franklin Gothic Book" pitchFamily="34" charset="0"/>
                </a:rPr>
                <a:t>YL235A</a:t>
              </a:r>
              <a:endParaRPr lang="zh-CN" altLang="en-US" sz="2000" dirty="0" smtClean="0">
                <a:solidFill>
                  <a:srgbClr val="FFFFFF"/>
                </a:solidFill>
                <a:latin typeface="Franklin Gothic Book" pitchFamily="34" charset="0"/>
              </a:endParaRPr>
            </a:p>
          </p:txBody>
        </p:sp>
        <p:sp>
          <p:nvSpPr>
            <p:cNvPr id="81" name="任意多边形 80"/>
            <p:cNvSpPr/>
            <p:nvPr/>
          </p:nvSpPr>
          <p:spPr>
            <a:xfrm>
              <a:off x="2348" y="2516"/>
              <a:ext cx="1378" cy="280"/>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en-US" altLang="zh-CN" sz="2000" dirty="0" smtClean="0">
                  <a:solidFill>
                    <a:srgbClr val="FFFFFF"/>
                  </a:solidFill>
                  <a:latin typeface="Franklin Gothic Book" pitchFamily="34" charset="0"/>
                </a:rPr>
                <a:t>YL335B</a:t>
              </a:r>
              <a:endParaRPr lang="zh-CN" altLang="en-US" sz="2000" dirty="0" smtClean="0">
                <a:solidFill>
                  <a:srgbClr val="FFFFFF"/>
                </a:solidFill>
                <a:latin typeface="Franklin Gothic Book" pitchFamily="34" charset="0"/>
              </a:endParaRPr>
            </a:p>
          </p:txBody>
        </p:sp>
        <p:sp>
          <p:nvSpPr>
            <p:cNvPr id="82" name="任意多边形 81"/>
            <p:cNvSpPr/>
            <p:nvPr/>
          </p:nvSpPr>
          <p:spPr>
            <a:xfrm>
              <a:off x="695" y="3216"/>
              <a:ext cx="1378" cy="279"/>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b="1" dirty="0" smtClean="0">
                  <a:solidFill>
                    <a:srgbClr val="FFFFFF"/>
                  </a:solidFill>
                  <a:latin typeface="Franklin Gothic Book" pitchFamily="34" charset="0"/>
                </a:rPr>
                <a:t>机器人对象</a:t>
              </a:r>
            </a:p>
          </p:txBody>
        </p:sp>
        <p:sp>
          <p:nvSpPr>
            <p:cNvPr id="84" name="任意多边形 83"/>
            <p:cNvSpPr/>
            <p:nvPr/>
          </p:nvSpPr>
          <p:spPr>
            <a:xfrm>
              <a:off x="2348" y="3216"/>
              <a:ext cx="1378" cy="279"/>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en-US" altLang="zh-CN" sz="2000" dirty="0" smtClean="0">
                  <a:solidFill>
                    <a:srgbClr val="FFFFFF"/>
                  </a:solidFill>
                  <a:latin typeface="Franklin Gothic Book" pitchFamily="34" charset="0"/>
                </a:rPr>
                <a:t>ABB</a:t>
              </a:r>
              <a:r>
                <a:rPr lang="zh-CN" altLang="en-US" sz="2000" dirty="0" smtClean="0">
                  <a:solidFill>
                    <a:srgbClr val="FFFFFF"/>
                  </a:solidFill>
                  <a:latin typeface="Franklin Gothic Book" pitchFamily="34" charset="0"/>
                </a:rPr>
                <a:t>水平搬运</a:t>
              </a:r>
            </a:p>
          </p:txBody>
        </p:sp>
        <p:sp>
          <p:nvSpPr>
            <p:cNvPr id="86" name="Text Box 42"/>
            <p:cNvSpPr txBox="1">
              <a:spLocks noChangeArrowheads="1"/>
            </p:cNvSpPr>
            <p:nvPr/>
          </p:nvSpPr>
          <p:spPr bwMode="auto">
            <a:xfrm>
              <a:off x="96" y="1632"/>
              <a:ext cx="288" cy="1299"/>
            </a:xfrm>
            <a:prstGeom prst="rect">
              <a:avLst/>
            </a:prstGeom>
            <a:noFill/>
            <a:ln w="19050" algn="ctr">
              <a:noFill/>
              <a:miter lim="800000"/>
              <a:headEnd/>
              <a:tailEnd/>
            </a:ln>
            <a:effectLst/>
          </p:spPr>
          <p:txBody>
            <a:bodyPr>
              <a:spAutoFit/>
            </a:bodyPr>
            <a:lstStyle/>
            <a:p>
              <a:pPr algn="ctr" eaLnBrk="1" hangingPunct="1">
                <a:spcBef>
                  <a:spcPct val="50000"/>
                </a:spcBef>
              </a:pPr>
              <a:r>
                <a:rPr lang="zh-CN" altLang="en-US" sz="3200" b="1" dirty="0" smtClean="0">
                  <a:solidFill>
                    <a:schemeClr val="bg1"/>
                  </a:solidFill>
                </a:rPr>
                <a:t>桌面软件</a:t>
              </a:r>
              <a:endParaRPr lang="zh-CN" altLang="en-US" sz="3200" b="1" dirty="0">
                <a:solidFill>
                  <a:schemeClr val="bg1"/>
                </a:solidFill>
              </a:endParaRPr>
            </a:p>
          </p:txBody>
        </p:sp>
      </p:grpSp>
      <p:sp>
        <p:nvSpPr>
          <p:cNvPr id="87" name="TextBox 86"/>
          <p:cNvSpPr txBox="1"/>
          <p:nvPr/>
        </p:nvSpPr>
        <p:spPr>
          <a:xfrm>
            <a:off x="6705600" y="1511300"/>
            <a:ext cx="5130800"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电源接线、输入端接线、输出端接线、传感器等</a:t>
            </a:r>
          </a:p>
        </p:txBody>
      </p:sp>
      <p:sp>
        <p:nvSpPr>
          <p:cNvPr id="88" name="TextBox 87"/>
          <p:cNvSpPr txBox="1"/>
          <p:nvPr/>
        </p:nvSpPr>
        <p:spPr>
          <a:xfrm>
            <a:off x="6756400" y="2057400"/>
            <a:ext cx="5130800"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新建程序、编辑程序、导入程序、修改程序等</a:t>
            </a:r>
          </a:p>
        </p:txBody>
      </p:sp>
      <p:sp>
        <p:nvSpPr>
          <p:cNvPr id="89" name="TextBox 88"/>
          <p:cNvSpPr txBox="1"/>
          <p:nvPr/>
        </p:nvSpPr>
        <p:spPr>
          <a:xfrm>
            <a:off x="6756400" y="2603500"/>
            <a:ext cx="5130800"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三维控制对象的组成、关联方法、操作方法等</a:t>
            </a:r>
          </a:p>
        </p:txBody>
      </p:sp>
      <p:sp>
        <p:nvSpPr>
          <p:cNvPr id="90" name="TextBox 89"/>
          <p:cNvSpPr txBox="1"/>
          <p:nvPr/>
        </p:nvSpPr>
        <p:spPr>
          <a:xfrm>
            <a:off x="6794500" y="3175000"/>
            <a:ext cx="5130800" cy="338554"/>
          </a:xfrm>
          <a:prstGeom prst="rect">
            <a:avLst/>
          </a:prstGeom>
          <a:noFill/>
        </p:spPr>
        <p:txBody>
          <a:bodyPr wrap="square" rtlCol="0">
            <a:spAutoFit/>
          </a:bodyPr>
          <a:lstStyle/>
          <a:p>
            <a:r>
              <a:rPr lang="zh-CN" altLang="en-US" sz="1600" dirty="0">
                <a:solidFill>
                  <a:schemeClr val="tx1">
                    <a:lumMod val="75000"/>
                    <a:lumOff val="25000"/>
                  </a:schemeClr>
                </a:solidFill>
                <a:latin typeface="方正粗黑宋简体" pitchFamily="2" charset="-122"/>
                <a:ea typeface="方正粗黑宋简体" pitchFamily="2" charset="-122"/>
              </a:rPr>
              <a:t>单</a:t>
            </a:r>
            <a:r>
              <a:rPr lang="zh-CN" altLang="en-US" sz="1600" dirty="0" smtClean="0">
                <a:solidFill>
                  <a:schemeClr val="tx1">
                    <a:lumMod val="75000"/>
                    <a:lumOff val="25000"/>
                  </a:schemeClr>
                </a:solidFill>
                <a:latin typeface="方正粗黑宋简体" pitchFamily="2" charset="-122"/>
                <a:ea typeface="方正粗黑宋简体" pitchFamily="2" charset="-122"/>
              </a:rPr>
              <a:t>站介绍、使用方法、整站的调试方法等</a:t>
            </a:r>
          </a:p>
        </p:txBody>
      </p:sp>
      <p:sp>
        <p:nvSpPr>
          <p:cNvPr id="91" name="TextBox 90"/>
          <p:cNvSpPr txBox="1"/>
          <p:nvPr/>
        </p:nvSpPr>
        <p:spPr>
          <a:xfrm>
            <a:off x="6769100" y="4267200"/>
            <a:ext cx="5130800"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单站介绍、使用方法、整站的调试方法等</a:t>
            </a:r>
          </a:p>
        </p:txBody>
      </p:sp>
      <p:sp>
        <p:nvSpPr>
          <p:cNvPr id="92" name="TextBox 91"/>
          <p:cNvSpPr txBox="1"/>
          <p:nvPr/>
        </p:nvSpPr>
        <p:spPr>
          <a:xfrm>
            <a:off x="6807200" y="5410200"/>
            <a:ext cx="5130800"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机器人控制对象介绍、信号板的接线、调试方法等</a:t>
            </a:r>
          </a:p>
        </p:txBody>
      </p:sp>
      <p:pic>
        <p:nvPicPr>
          <p:cNvPr id="50178" name="Picture 2"/>
          <p:cNvPicPr>
            <a:picLocks noChangeAspect="1" noChangeArrowheads="1"/>
          </p:cNvPicPr>
          <p:nvPr/>
        </p:nvPicPr>
        <p:blipFill>
          <a:blip r:embed="rId4" cstate="print"/>
          <a:srcRect/>
          <a:stretch>
            <a:fillRect/>
          </a:stretch>
        </p:blipFill>
        <p:spPr bwMode="auto">
          <a:xfrm>
            <a:off x="490538" y="6051550"/>
            <a:ext cx="390525" cy="342900"/>
          </a:xfrm>
          <a:prstGeom prst="rect">
            <a:avLst/>
          </a:prstGeom>
          <a:noFill/>
          <a:ln w="9525">
            <a:noFill/>
            <a:miter lim="800000"/>
            <a:headEnd/>
            <a:tailEnd/>
          </a:ln>
        </p:spPr>
      </p:pic>
      <p:sp>
        <p:nvSpPr>
          <p:cNvPr id="38" name="TextBox 37"/>
          <p:cNvSpPr txBox="1"/>
          <p:nvPr/>
        </p:nvSpPr>
        <p:spPr>
          <a:xfrm>
            <a:off x="901700" y="6083300"/>
            <a:ext cx="2209800" cy="369332"/>
          </a:xfrm>
          <a:prstGeom prst="rect">
            <a:avLst/>
          </a:prstGeom>
          <a:noFill/>
        </p:spPr>
        <p:txBody>
          <a:bodyPr wrap="square" rtlCol="0">
            <a:spAutoFit/>
          </a:bodyPr>
          <a:lstStyle/>
          <a:p>
            <a:r>
              <a:rPr lang="zh-CN" altLang="en-US" dirty="0" smtClean="0">
                <a:solidFill>
                  <a:schemeClr val="tx1">
                    <a:lumMod val="75000"/>
                    <a:lumOff val="25000"/>
                  </a:schemeClr>
                </a:solidFill>
                <a:latin typeface="方正粗黑宋简体" pitchFamily="2" charset="-122"/>
                <a:ea typeface="方正粗黑宋简体" pitchFamily="2" charset="-122"/>
                <a:hlinkClick r:id="rId5" action="ppaction://hlinkfile"/>
              </a:rPr>
              <a:t>打开机电平台</a:t>
            </a:r>
            <a:endParaRPr lang="zh-CN" altLang="en-US" dirty="0" smtClean="0">
              <a:solidFill>
                <a:schemeClr val="tx1">
                  <a:lumMod val="75000"/>
                  <a:lumOff val="25000"/>
                </a:schemeClr>
              </a:solidFill>
              <a:latin typeface="方正粗黑宋简体" pitchFamily="2" charset="-122"/>
              <a:ea typeface="方正粗黑宋简体"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500" fill="hold"/>
                                        <p:tgtEl>
                                          <p:spTgt spid="88"/>
                                        </p:tgtEl>
                                        <p:attrNameLst>
                                          <p:attrName>ppt_x</p:attrName>
                                        </p:attrNameLst>
                                      </p:cBhvr>
                                      <p:tavLst>
                                        <p:tav tm="0">
                                          <p:val>
                                            <p:strVal val="#ppt_x"/>
                                          </p:val>
                                        </p:tav>
                                        <p:tav tm="100000">
                                          <p:val>
                                            <p:strVal val="#ppt_x"/>
                                          </p:val>
                                        </p:tav>
                                      </p:tavLst>
                                    </p:anim>
                                    <p:anim calcmode="lin" valueType="num">
                                      <p:cBhvr additive="base">
                                        <p:cTn id="12" dur="500" fill="hold"/>
                                        <p:tgtEl>
                                          <p:spTgt spid="8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ppt_x"/>
                                          </p:val>
                                        </p:tav>
                                        <p:tav tm="100000">
                                          <p:val>
                                            <p:strVal val="#ppt_x"/>
                                          </p:val>
                                        </p:tav>
                                      </p:tavLst>
                                    </p:anim>
                                    <p:anim calcmode="lin" valueType="num">
                                      <p:cBhvr additive="base">
                                        <p:cTn id="16"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500" fill="hold"/>
                                        <p:tgtEl>
                                          <p:spTgt spid="91"/>
                                        </p:tgtEl>
                                        <p:attrNameLst>
                                          <p:attrName>ppt_x</p:attrName>
                                        </p:attrNameLst>
                                      </p:cBhvr>
                                      <p:tavLst>
                                        <p:tav tm="0">
                                          <p:val>
                                            <p:strVal val="#ppt_x"/>
                                          </p:val>
                                        </p:tav>
                                        <p:tav tm="100000">
                                          <p:val>
                                            <p:strVal val="#ppt_x"/>
                                          </p:val>
                                        </p:tav>
                                      </p:tavLst>
                                    </p:anim>
                                    <p:anim calcmode="lin" valueType="num">
                                      <p:cBhvr additive="base">
                                        <p:cTn id="22" dur="500" fill="hold"/>
                                        <p:tgtEl>
                                          <p:spTgt spid="9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additive="base">
                                        <p:cTn id="25" dur="500" fill="hold"/>
                                        <p:tgtEl>
                                          <p:spTgt spid="90"/>
                                        </p:tgtEl>
                                        <p:attrNameLst>
                                          <p:attrName>ppt_x</p:attrName>
                                        </p:attrNameLst>
                                      </p:cBhvr>
                                      <p:tavLst>
                                        <p:tav tm="0">
                                          <p:val>
                                            <p:strVal val="#ppt_x"/>
                                          </p:val>
                                        </p:tav>
                                        <p:tav tm="100000">
                                          <p:val>
                                            <p:strVal val="#ppt_x"/>
                                          </p:val>
                                        </p:tav>
                                      </p:tavLst>
                                    </p:anim>
                                    <p:anim calcmode="lin" valueType="num">
                                      <p:cBhvr additive="base">
                                        <p:cTn id="26"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fill="hold"/>
                                        <p:tgtEl>
                                          <p:spTgt spid="92"/>
                                        </p:tgtEl>
                                        <p:attrNameLst>
                                          <p:attrName>ppt_x</p:attrName>
                                        </p:attrNameLst>
                                      </p:cBhvr>
                                      <p:tavLst>
                                        <p:tav tm="0">
                                          <p:val>
                                            <p:strVal val="#ppt_x"/>
                                          </p:val>
                                        </p:tav>
                                        <p:tav tm="100000">
                                          <p:val>
                                            <p:strVal val="#ppt_x"/>
                                          </p:val>
                                        </p:tav>
                                      </p:tavLst>
                                    </p:anim>
                                    <p:anim calcmode="lin" valueType="num">
                                      <p:cBhvr additive="base">
                                        <p:cTn id="32"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11267"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11268"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21" name="TextBox 20"/>
          <p:cNvSpPr txBox="1"/>
          <p:nvPr/>
        </p:nvSpPr>
        <p:spPr>
          <a:xfrm>
            <a:off x="2598738" y="401638"/>
            <a:ext cx="4857750" cy="646331"/>
          </a:xfrm>
          <a:prstGeom prst="rect">
            <a:avLst/>
          </a:prstGeom>
          <a:noFill/>
        </p:spPr>
        <p:txBody>
          <a:bodyPr>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桌面软件</a:t>
            </a:r>
            <a:r>
              <a:rPr lang="en-US" altLang="zh-CN" sz="3600" dirty="0" smtClean="0">
                <a:solidFill>
                  <a:schemeClr val="tx1">
                    <a:lumMod val="75000"/>
                    <a:lumOff val="25000"/>
                  </a:schemeClr>
                </a:solidFill>
                <a:latin typeface="方正粗黑宋简体" pitchFamily="2" charset="-122"/>
                <a:ea typeface="方正粗黑宋简体" pitchFamily="2" charset="-122"/>
              </a:rPr>
              <a:t>_</a:t>
            </a:r>
            <a:r>
              <a:rPr lang="zh-CN" altLang="en-US" sz="3600" dirty="0" smtClean="0">
                <a:solidFill>
                  <a:schemeClr val="tx1">
                    <a:lumMod val="75000"/>
                    <a:lumOff val="25000"/>
                  </a:schemeClr>
                </a:solidFill>
                <a:latin typeface="方正粗黑宋简体" pitchFamily="2" charset="-122"/>
                <a:ea typeface="方正粗黑宋简体" pitchFamily="2" charset="-122"/>
              </a:rPr>
              <a:t>获取方式</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17" name="文本框 2"/>
          <p:cNvSpPr txBox="1"/>
          <p:nvPr/>
        </p:nvSpPr>
        <p:spPr>
          <a:xfrm>
            <a:off x="304800" y="1918820"/>
            <a:ext cx="4495800" cy="923330"/>
          </a:xfrm>
          <a:prstGeom prst="rect">
            <a:avLst/>
          </a:prstGeom>
          <a:noFill/>
        </p:spPr>
        <p:txBody>
          <a:bodyPr wrap="square" rtlCol="0">
            <a:spAutoFit/>
          </a:bodyPr>
          <a:lstStyle/>
          <a:p>
            <a:r>
              <a:rPr lang="zh-CN" altLang="en-US" b="1" dirty="0">
                <a:solidFill>
                  <a:srgbClr val="FF0000"/>
                </a:solidFill>
              </a:rPr>
              <a:t>获取</a:t>
            </a:r>
            <a:r>
              <a:rPr lang="zh-CN" altLang="en-US" b="1" dirty="0" smtClean="0">
                <a:solidFill>
                  <a:srgbClr val="FF0000"/>
                </a:solidFill>
              </a:rPr>
              <a:t>方式  </a:t>
            </a:r>
            <a:r>
              <a:rPr lang="zh-CN" altLang="en-US" dirty="0" smtClean="0"/>
              <a:t>公司官网选择“软件下载”进入各客户端软件下载界面，选择“机电控制仿真软件”进下载安装</a:t>
            </a:r>
            <a:r>
              <a:rPr lang="zh-CN" altLang="en-US" b="1" dirty="0" smtClean="0">
                <a:solidFill>
                  <a:srgbClr val="FF0000"/>
                </a:solidFill>
              </a:rPr>
              <a:t> </a:t>
            </a:r>
            <a:r>
              <a:rPr lang="zh-CN" altLang="en-US" b="1" dirty="0" smtClean="0"/>
              <a:t>。 </a:t>
            </a:r>
            <a:endParaRPr lang="zh-CN" altLang="en-US" b="1" dirty="0"/>
          </a:p>
        </p:txBody>
      </p:sp>
      <p:pic>
        <p:nvPicPr>
          <p:cNvPr id="18" name="图片 17" descr="Image00416.bmp"/>
          <p:cNvPicPr>
            <a:picLocks noChangeAspect="1"/>
          </p:cNvPicPr>
          <p:nvPr/>
        </p:nvPicPr>
        <p:blipFill>
          <a:blip r:embed="rId4" cstate="print"/>
          <a:srcRect l="19010"/>
          <a:stretch>
            <a:fillRect/>
          </a:stretch>
        </p:blipFill>
        <p:spPr>
          <a:xfrm>
            <a:off x="4813301" y="1811554"/>
            <a:ext cx="6901706" cy="4000846"/>
          </a:xfrm>
          <a:prstGeom prst="rect">
            <a:avLst/>
          </a:prstGeom>
          <a:ln>
            <a:solidFill>
              <a:srgbClr val="0070C0"/>
            </a:solidFill>
          </a:ln>
        </p:spPr>
      </p:pic>
      <p:sp>
        <p:nvSpPr>
          <p:cNvPr id="19" name="矩形 18"/>
          <p:cNvSpPr/>
          <p:nvPr/>
        </p:nvSpPr>
        <p:spPr>
          <a:xfrm>
            <a:off x="10323861" y="2063405"/>
            <a:ext cx="1152080" cy="11520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Image00656.bmp"/>
          <p:cNvPicPr>
            <a:picLocks noChangeAspect="1"/>
          </p:cNvPicPr>
          <p:nvPr/>
        </p:nvPicPr>
        <p:blipFill>
          <a:blip r:embed="rId3" cstate="print"/>
          <a:stretch>
            <a:fillRect/>
          </a:stretch>
        </p:blipFill>
        <p:spPr>
          <a:xfrm>
            <a:off x="4384422" y="1460003"/>
            <a:ext cx="6296278" cy="4719746"/>
          </a:xfrm>
          <a:prstGeom prst="rect">
            <a:avLst/>
          </a:prstGeom>
        </p:spPr>
      </p:pic>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11267" name="图片 1" descr="二维码LOGO"/>
          <p:cNvPicPr>
            <a:picLocks noChangeAspect="1" noChangeArrowheads="1"/>
          </p:cNvPicPr>
          <p:nvPr/>
        </p:nvPicPr>
        <p:blipFill>
          <a:blip r:embed="rId4" cstate="print"/>
          <a:srcRect/>
          <a:stretch>
            <a:fillRect/>
          </a:stretch>
        </p:blipFill>
        <p:spPr bwMode="auto">
          <a:xfrm>
            <a:off x="11174413" y="114300"/>
            <a:ext cx="666750" cy="666750"/>
          </a:xfrm>
          <a:prstGeom prst="rect">
            <a:avLst/>
          </a:prstGeom>
          <a:noFill/>
          <a:ln w="9525">
            <a:noFill/>
            <a:miter lim="800000"/>
            <a:headEnd/>
            <a:tailEnd/>
          </a:ln>
        </p:spPr>
      </p:pic>
      <p:sp>
        <p:nvSpPr>
          <p:cNvPr id="11268"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21" name="TextBox 20"/>
          <p:cNvSpPr txBox="1"/>
          <p:nvPr/>
        </p:nvSpPr>
        <p:spPr>
          <a:xfrm>
            <a:off x="2598738" y="401638"/>
            <a:ext cx="4857750" cy="646331"/>
          </a:xfrm>
          <a:prstGeom prst="rect">
            <a:avLst/>
          </a:prstGeom>
          <a:noFill/>
        </p:spPr>
        <p:txBody>
          <a:bodyPr>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桌面软件</a:t>
            </a:r>
            <a:r>
              <a:rPr lang="en-US" altLang="zh-CN" sz="3600" dirty="0" smtClean="0">
                <a:solidFill>
                  <a:schemeClr val="tx1">
                    <a:lumMod val="75000"/>
                    <a:lumOff val="25000"/>
                  </a:schemeClr>
                </a:solidFill>
                <a:latin typeface="方正粗黑宋简体" pitchFamily="2" charset="-122"/>
                <a:ea typeface="方正粗黑宋简体" pitchFamily="2" charset="-122"/>
              </a:rPr>
              <a:t>_</a:t>
            </a:r>
            <a:r>
              <a:rPr lang="zh-CN" altLang="en-US" sz="3600" dirty="0" smtClean="0">
                <a:solidFill>
                  <a:schemeClr val="tx1">
                    <a:lumMod val="75000"/>
                    <a:lumOff val="25000"/>
                  </a:schemeClr>
                </a:solidFill>
                <a:latin typeface="方正粗黑宋简体" pitchFamily="2" charset="-122"/>
                <a:ea typeface="方正粗黑宋简体" pitchFamily="2" charset="-122"/>
              </a:rPr>
              <a:t>登录方式</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19" name="矩形 18"/>
          <p:cNvSpPr/>
          <p:nvPr/>
        </p:nvSpPr>
        <p:spPr>
          <a:xfrm>
            <a:off x="8317260" y="3409605"/>
            <a:ext cx="2134839" cy="14163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
          <p:cNvSpPr txBox="1"/>
          <p:nvPr/>
        </p:nvSpPr>
        <p:spPr>
          <a:xfrm>
            <a:off x="731281" y="1914855"/>
            <a:ext cx="3024210" cy="1754326"/>
          </a:xfrm>
          <a:prstGeom prst="rect">
            <a:avLst/>
          </a:prstGeom>
          <a:noFill/>
        </p:spPr>
        <p:txBody>
          <a:bodyPr wrap="square" rtlCol="0">
            <a:spAutoFit/>
          </a:bodyPr>
          <a:lstStyle/>
          <a:p>
            <a:r>
              <a:rPr lang="zh-CN" altLang="en-US" b="1" dirty="0" smtClean="0"/>
              <a:t>登录条件：</a:t>
            </a:r>
            <a:r>
              <a:rPr lang="zh-CN" altLang="en-US" dirty="0" smtClean="0"/>
              <a:t>互联网畅通</a:t>
            </a:r>
            <a:endParaRPr lang="en-US" altLang="zh-CN" dirty="0" smtClean="0"/>
          </a:p>
          <a:p>
            <a:endParaRPr lang="en-US" altLang="zh-CN" dirty="0" smtClean="0"/>
          </a:p>
          <a:p>
            <a:r>
              <a:rPr lang="zh-CN" altLang="en-US" dirty="0" smtClean="0"/>
              <a:t>通过账号登录</a:t>
            </a:r>
            <a:endParaRPr lang="en-US" altLang="zh-CN" dirty="0" smtClean="0"/>
          </a:p>
          <a:p>
            <a:r>
              <a:rPr lang="zh-CN" altLang="en-US" dirty="0" smtClean="0"/>
              <a:t>教师账号：</a:t>
            </a:r>
            <a:r>
              <a:rPr lang="en-US" altLang="zh-CN" b="1" dirty="0" smtClean="0"/>
              <a:t>5</a:t>
            </a:r>
            <a:r>
              <a:rPr lang="zh-CN" altLang="en-US" b="1" dirty="0" smtClean="0"/>
              <a:t>位</a:t>
            </a:r>
          </a:p>
          <a:p>
            <a:r>
              <a:rPr lang="zh-CN" altLang="en-US" dirty="0" smtClean="0"/>
              <a:t>学生账号：</a:t>
            </a:r>
            <a:r>
              <a:rPr lang="en-US" altLang="zh-CN" b="1" dirty="0" smtClean="0"/>
              <a:t>8</a:t>
            </a:r>
            <a:r>
              <a:rPr lang="zh-CN" altLang="en-US" b="1" dirty="0" smtClean="0"/>
              <a:t>位</a:t>
            </a:r>
          </a:p>
          <a:p>
            <a:endParaRPr lang="zh-CN" altLang="en-US" dirty="0"/>
          </a:p>
        </p:txBody>
      </p:sp>
      <p:sp>
        <p:nvSpPr>
          <p:cNvPr id="15" name="文本框 2"/>
          <p:cNvSpPr txBox="1"/>
          <p:nvPr/>
        </p:nvSpPr>
        <p:spPr>
          <a:xfrm>
            <a:off x="659276" y="3786985"/>
            <a:ext cx="3168220" cy="2031325"/>
          </a:xfrm>
          <a:prstGeom prst="rect">
            <a:avLst/>
          </a:prstGeom>
          <a:noFill/>
        </p:spPr>
        <p:txBody>
          <a:bodyPr wrap="square" rtlCol="0">
            <a:spAutoFit/>
          </a:bodyPr>
          <a:lstStyle/>
          <a:p>
            <a:r>
              <a:rPr lang="zh-CN" altLang="en-US" b="1" dirty="0" smtClean="0">
                <a:solidFill>
                  <a:srgbClr val="FF6600"/>
                </a:solidFill>
              </a:rPr>
              <a:t>账号说明：</a:t>
            </a:r>
            <a:endParaRPr lang="en-US" altLang="zh-CN" b="1" dirty="0" smtClean="0">
              <a:solidFill>
                <a:srgbClr val="FF6600"/>
              </a:solidFill>
            </a:endParaRPr>
          </a:p>
          <a:p>
            <a:r>
              <a:rPr lang="zh-CN" altLang="en-US" dirty="0" smtClean="0">
                <a:solidFill>
                  <a:srgbClr val="FF6600"/>
                </a:solidFill>
              </a:rPr>
              <a:t>教师和学生账号只在故障设置</a:t>
            </a:r>
            <a:r>
              <a:rPr lang="en-US" altLang="zh-CN" dirty="0" smtClean="0">
                <a:solidFill>
                  <a:srgbClr val="FF6600"/>
                </a:solidFill>
              </a:rPr>
              <a:t>/</a:t>
            </a:r>
            <a:r>
              <a:rPr lang="zh-CN" altLang="en-US" dirty="0" smtClean="0">
                <a:solidFill>
                  <a:srgbClr val="FF6600"/>
                </a:solidFill>
              </a:rPr>
              <a:t>修复功能上有所区别，其他使用功能一样。</a:t>
            </a:r>
            <a:endParaRPr lang="en-US" altLang="zh-CN" dirty="0" smtClean="0">
              <a:solidFill>
                <a:srgbClr val="FF6600"/>
              </a:solidFill>
            </a:endParaRPr>
          </a:p>
          <a:p>
            <a:endParaRPr lang="en-US" altLang="zh-CN" dirty="0" smtClean="0">
              <a:solidFill>
                <a:srgbClr val="FF6600"/>
              </a:solidFill>
            </a:endParaRPr>
          </a:p>
          <a:p>
            <a:r>
              <a:rPr lang="zh-CN" altLang="en-US" dirty="0" smtClean="0">
                <a:solidFill>
                  <a:srgbClr val="FF6600"/>
                </a:solidFill>
              </a:rPr>
              <a:t>教师账号：只能设置故障</a:t>
            </a:r>
            <a:endParaRPr lang="en-US" altLang="zh-CN" dirty="0" smtClean="0">
              <a:solidFill>
                <a:srgbClr val="FF6600"/>
              </a:solidFill>
            </a:endParaRPr>
          </a:p>
          <a:p>
            <a:r>
              <a:rPr lang="zh-CN" altLang="en-US" dirty="0" smtClean="0">
                <a:solidFill>
                  <a:srgbClr val="FF6600"/>
                </a:solidFill>
              </a:rPr>
              <a:t>学生账号：只能修复故障</a:t>
            </a:r>
            <a:endParaRPr lang="zh-CN" altLang="en-US" dirty="0">
              <a:solidFill>
                <a:srgbClr val="FF6600"/>
              </a:solidFill>
            </a:endParaRPr>
          </a:p>
        </p:txBody>
      </p:sp>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beTien\Desktop\微信图片_20220430190326.jpg"/>
          <p:cNvPicPr>
            <a:picLocks noChangeAspect="1" noChangeArrowheads="1"/>
          </p:cNvPicPr>
          <p:nvPr/>
        </p:nvPicPr>
        <p:blipFill>
          <a:blip r:embed="rId3" cstate="print"/>
          <a:srcRect/>
          <a:stretch>
            <a:fillRect/>
          </a:stretch>
        </p:blipFill>
        <p:spPr bwMode="auto">
          <a:xfrm>
            <a:off x="-409575" y="-228600"/>
            <a:ext cx="13011150" cy="7315200"/>
          </a:xfrm>
          <a:prstGeom prst="rect">
            <a:avLst/>
          </a:prstGeom>
          <a:noFill/>
        </p:spPr>
      </p:pic>
    </p:spTree>
  </p:cSld>
  <p:clrMapOvr>
    <a:masterClrMapping/>
  </p:clrMapOvr>
  <p:transition spd="slow" advTm="3000">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11267"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11268"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21" name="TextBox 20"/>
          <p:cNvSpPr txBox="1"/>
          <p:nvPr/>
        </p:nvSpPr>
        <p:spPr>
          <a:xfrm>
            <a:off x="2598738" y="401638"/>
            <a:ext cx="4857750" cy="646331"/>
          </a:xfrm>
          <a:prstGeom prst="rect">
            <a:avLst/>
          </a:prstGeom>
          <a:noFill/>
        </p:spPr>
        <p:txBody>
          <a:bodyPr>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智能控制</a:t>
            </a:r>
            <a:r>
              <a:rPr lang="en-US" altLang="zh-CN" sz="3600" dirty="0" smtClean="0">
                <a:solidFill>
                  <a:schemeClr val="tx1">
                    <a:lumMod val="75000"/>
                    <a:lumOff val="25000"/>
                  </a:schemeClr>
                </a:solidFill>
                <a:latin typeface="方正粗黑宋简体" pitchFamily="2" charset="-122"/>
                <a:ea typeface="方正粗黑宋简体" pitchFamily="2" charset="-122"/>
              </a:rPr>
              <a:t>_PLC</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17" name="文本框 4"/>
          <p:cNvSpPr txBox="1"/>
          <p:nvPr/>
        </p:nvSpPr>
        <p:spPr>
          <a:xfrm>
            <a:off x="436076" y="1826415"/>
            <a:ext cx="5976415" cy="3485441"/>
          </a:xfrm>
          <a:prstGeom prst="rect">
            <a:avLst/>
          </a:prstGeom>
          <a:noFill/>
        </p:spPr>
        <p:txBody>
          <a:bodyPr wrap="square" rtlCol="0">
            <a:spAutoFit/>
          </a:bodyPr>
          <a:lstStyle/>
          <a:p>
            <a:pPr marL="285750" indent="-285750">
              <a:lnSpc>
                <a:spcPct val="140000"/>
              </a:lnSpc>
              <a:buFont typeface="Wingdings" pitchFamily="2" charset="2"/>
              <a:buChar char="Ø"/>
            </a:pPr>
            <a:r>
              <a:rPr lang="en-US" altLang="zh-CN" sz="3200" dirty="0" smtClean="0">
                <a:latin typeface="方正粗黑宋简体" pitchFamily="2" charset="-122"/>
                <a:ea typeface="方正粗黑宋简体" pitchFamily="2" charset="-122"/>
              </a:rPr>
              <a:t>PLC</a:t>
            </a:r>
            <a:r>
              <a:rPr lang="zh-CN" altLang="en-US" sz="3200" dirty="0" smtClean="0">
                <a:latin typeface="方正粗黑宋简体" pitchFamily="2" charset="-122"/>
                <a:ea typeface="方正粗黑宋简体" pitchFamily="2" charset="-122"/>
              </a:rPr>
              <a:t>品牌和型号</a:t>
            </a:r>
            <a:endParaRPr lang="en-US" altLang="zh-CN" sz="3200" dirty="0" smtClean="0">
              <a:latin typeface="方正粗黑宋简体" pitchFamily="2" charset="-122"/>
              <a:ea typeface="方正粗黑宋简体" pitchFamily="2" charset="-122"/>
            </a:endParaRPr>
          </a:p>
          <a:p>
            <a:pPr marL="285750" indent="-285750">
              <a:lnSpc>
                <a:spcPct val="140000"/>
              </a:lnSpc>
              <a:buFont typeface="Wingdings" pitchFamily="2" charset="2"/>
              <a:buChar char="Ø"/>
            </a:pPr>
            <a:r>
              <a:rPr lang="en-US" altLang="zh-CN" sz="3200" dirty="0" smtClean="0">
                <a:latin typeface="方正粗黑宋简体" pitchFamily="2" charset="-122"/>
                <a:ea typeface="方正粗黑宋简体" pitchFamily="2" charset="-122"/>
              </a:rPr>
              <a:t>PLC</a:t>
            </a:r>
            <a:r>
              <a:rPr lang="zh-CN" altLang="en-US" sz="3200" dirty="0" smtClean="0">
                <a:latin typeface="方正粗黑宋简体" pitchFamily="2" charset="-122"/>
                <a:ea typeface="方正粗黑宋简体" pitchFamily="2" charset="-122"/>
              </a:rPr>
              <a:t>电源接线</a:t>
            </a:r>
            <a:endParaRPr lang="en-US" altLang="zh-CN" sz="3200" dirty="0" smtClean="0">
              <a:latin typeface="方正粗黑宋简体" pitchFamily="2" charset="-122"/>
              <a:ea typeface="方正粗黑宋简体" pitchFamily="2" charset="-122"/>
            </a:endParaRPr>
          </a:p>
          <a:p>
            <a:pPr marL="285750" indent="-285750">
              <a:lnSpc>
                <a:spcPct val="140000"/>
              </a:lnSpc>
              <a:buFont typeface="Wingdings" pitchFamily="2" charset="2"/>
              <a:buChar char="Ø"/>
            </a:pPr>
            <a:r>
              <a:rPr lang="zh-CN" altLang="en-US" sz="3200" dirty="0" smtClean="0">
                <a:latin typeface="方正粗黑宋简体" pitchFamily="2" charset="-122"/>
                <a:ea typeface="方正粗黑宋简体" pitchFamily="2" charset="-122"/>
              </a:rPr>
              <a:t>输入、输出设备接线</a:t>
            </a:r>
            <a:endParaRPr lang="en-US" altLang="zh-CN" sz="3200" dirty="0" smtClean="0">
              <a:latin typeface="方正粗黑宋简体" pitchFamily="2" charset="-122"/>
              <a:ea typeface="方正粗黑宋简体" pitchFamily="2" charset="-122"/>
            </a:endParaRPr>
          </a:p>
          <a:p>
            <a:pPr marL="285750" indent="-285750">
              <a:lnSpc>
                <a:spcPct val="140000"/>
              </a:lnSpc>
              <a:buFont typeface="Wingdings" pitchFamily="2" charset="2"/>
              <a:buChar char="Ø"/>
            </a:pPr>
            <a:r>
              <a:rPr lang="zh-CN" altLang="en-US" sz="3200" dirty="0" smtClean="0">
                <a:latin typeface="方正粗黑宋简体" pitchFamily="2" charset="-122"/>
                <a:ea typeface="方正粗黑宋简体" pitchFamily="2" charset="-122"/>
              </a:rPr>
              <a:t>各品牌</a:t>
            </a:r>
            <a:r>
              <a:rPr lang="en-US" altLang="zh-CN" sz="3200" dirty="0" smtClean="0">
                <a:latin typeface="方正粗黑宋简体" pitchFamily="2" charset="-122"/>
                <a:ea typeface="方正粗黑宋简体" pitchFamily="2" charset="-122"/>
              </a:rPr>
              <a:t>PLC</a:t>
            </a:r>
            <a:r>
              <a:rPr lang="zh-CN" altLang="en-US" sz="3200" dirty="0" smtClean="0">
                <a:latin typeface="方正粗黑宋简体" pitchFamily="2" charset="-122"/>
                <a:ea typeface="方正粗黑宋简体" pitchFamily="2" charset="-122"/>
              </a:rPr>
              <a:t>程序编辑器</a:t>
            </a:r>
            <a:endParaRPr lang="en-US" altLang="zh-CN" sz="3200" dirty="0" smtClean="0">
              <a:latin typeface="方正粗黑宋简体" pitchFamily="2" charset="-122"/>
              <a:ea typeface="方正粗黑宋简体" pitchFamily="2" charset="-122"/>
            </a:endParaRPr>
          </a:p>
          <a:p>
            <a:pPr marL="285750" indent="-285750">
              <a:lnSpc>
                <a:spcPct val="140000"/>
              </a:lnSpc>
              <a:buFont typeface="Wingdings" pitchFamily="2" charset="2"/>
              <a:buChar char="Ø"/>
            </a:pPr>
            <a:r>
              <a:rPr lang="zh-CN" altLang="en-US" sz="3200" dirty="0" smtClean="0">
                <a:latin typeface="方正粗黑宋简体" pitchFamily="2" charset="-122"/>
                <a:ea typeface="方正粗黑宋简体" pitchFamily="2" charset="-122"/>
              </a:rPr>
              <a:t>新建、导入、修改</a:t>
            </a:r>
            <a:r>
              <a:rPr lang="en-US" altLang="zh-CN" sz="3200" dirty="0" smtClean="0">
                <a:latin typeface="方正粗黑宋简体" pitchFamily="2" charset="-122"/>
                <a:ea typeface="方正粗黑宋简体" pitchFamily="2" charset="-122"/>
              </a:rPr>
              <a:t>PLC</a:t>
            </a:r>
            <a:r>
              <a:rPr lang="zh-CN" altLang="en-US" sz="3200" dirty="0" smtClean="0">
                <a:latin typeface="方正粗黑宋简体" pitchFamily="2" charset="-122"/>
                <a:ea typeface="方正粗黑宋简体" pitchFamily="2" charset="-122"/>
              </a:rPr>
              <a:t>程序</a:t>
            </a:r>
            <a:endParaRPr lang="en-US" altLang="zh-CN" sz="3200" dirty="0" smtClean="0">
              <a:latin typeface="方正粗黑宋简体" pitchFamily="2" charset="-122"/>
              <a:ea typeface="方正粗黑宋简体" pitchFamily="2" charset="-122"/>
            </a:endParaRPr>
          </a:p>
        </p:txBody>
      </p:sp>
      <p:pic>
        <p:nvPicPr>
          <p:cNvPr id="1027" name="Picture 3"/>
          <p:cNvPicPr>
            <a:picLocks noChangeAspect="1" noChangeArrowheads="1"/>
          </p:cNvPicPr>
          <p:nvPr/>
        </p:nvPicPr>
        <p:blipFill>
          <a:blip r:embed="rId4" cstate="print"/>
          <a:srcRect/>
          <a:stretch>
            <a:fillRect/>
          </a:stretch>
        </p:blipFill>
        <p:spPr bwMode="auto">
          <a:xfrm>
            <a:off x="6083300" y="2607649"/>
            <a:ext cx="5689600" cy="3293704"/>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5149850" y="1296988"/>
            <a:ext cx="3543300" cy="2333625"/>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11267"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11268"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21" name="TextBox 20"/>
          <p:cNvSpPr txBox="1"/>
          <p:nvPr/>
        </p:nvSpPr>
        <p:spPr>
          <a:xfrm>
            <a:off x="2598738" y="401638"/>
            <a:ext cx="6088062" cy="646331"/>
          </a:xfrm>
          <a:prstGeom prst="rect">
            <a:avLst/>
          </a:prstGeom>
          <a:noFill/>
        </p:spPr>
        <p:txBody>
          <a:bodyPr wrap="square">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智能控制</a:t>
            </a:r>
            <a:r>
              <a:rPr lang="en-US" altLang="zh-CN" sz="3600" dirty="0" smtClean="0">
                <a:solidFill>
                  <a:schemeClr val="tx1">
                    <a:lumMod val="75000"/>
                    <a:lumOff val="25000"/>
                  </a:schemeClr>
                </a:solidFill>
                <a:latin typeface="方正粗黑宋简体" pitchFamily="2" charset="-122"/>
                <a:ea typeface="方正粗黑宋简体" pitchFamily="2" charset="-122"/>
              </a:rPr>
              <a:t>_</a:t>
            </a:r>
            <a:r>
              <a:rPr lang="zh-CN" altLang="en-US" sz="3600" dirty="0" smtClean="0">
                <a:solidFill>
                  <a:schemeClr val="tx1">
                    <a:lumMod val="75000"/>
                    <a:lumOff val="25000"/>
                  </a:schemeClr>
                </a:solidFill>
                <a:latin typeface="方正粗黑宋简体" pitchFamily="2" charset="-122"/>
                <a:ea typeface="方正粗黑宋简体" pitchFamily="2" charset="-122"/>
              </a:rPr>
              <a:t>三维控制对象</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17" name="文本框 4"/>
          <p:cNvSpPr txBox="1"/>
          <p:nvPr/>
        </p:nvSpPr>
        <p:spPr>
          <a:xfrm>
            <a:off x="372576" y="2004215"/>
            <a:ext cx="5976415" cy="2850011"/>
          </a:xfrm>
          <a:prstGeom prst="rect">
            <a:avLst/>
          </a:prstGeom>
          <a:noFill/>
        </p:spPr>
        <p:txBody>
          <a:bodyPr wrap="square" rtlCol="0">
            <a:spAutoFit/>
          </a:bodyPr>
          <a:lstStyle/>
          <a:p>
            <a:pPr marL="285750" indent="-285750">
              <a:lnSpc>
                <a:spcPct val="140000"/>
              </a:lnSpc>
              <a:buFont typeface="Wingdings" pitchFamily="2" charset="2"/>
              <a:buChar char="Ø"/>
            </a:pPr>
            <a:r>
              <a:rPr lang="zh-CN" altLang="en-US" sz="3200" dirty="0" smtClean="0">
                <a:latin typeface="方正粗黑宋简体" pitchFamily="2" charset="-122"/>
                <a:ea typeface="方正粗黑宋简体" pitchFamily="2" charset="-122"/>
              </a:rPr>
              <a:t>三维控制对象的介绍</a:t>
            </a:r>
            <a:endParaRPr lang="en-US" altLang="zh-CN" sz="3200" dirty="0" smtClean="0">
              <a:latin typeface="方正粗黑宋简体" pitchFamily="2" charset="-122"/>
              <a:ea typeface="方正粗黑宋简体" pitchFamily="2" charset="-122"/>
            </a:endParaRPr>
          </a:p>
          <a:p>
            <a:pPr marL="285750" indent="-285750">
              <a:lnSpc>
                <a:spcPct val="140000"/>
              </a:lnSpc>
              <a:buFont typeface="Wingdings" pitchFamily="2" charset="2"/>
              <a:buChar char="Ø"/>
            </a:pPr>
            <a:r>
              <a:rPr lang="zh-CN" altLang="en-US" sz="3200" dirty="0" smtClean="0">
                <a:latin typeface="方正粗黑宋简体" pitchFamily="2" charset="-122"/>
                <a:ea typeface="方正粗黑宋简体" pitchFamily="2" charset="-122"/>
              </a:rPr>
              <a:t>三维控制对象的关联</a:t>
            </a:r>
            <a:endParaRPr lang="en-US" altLang="zh-CN" sz="3200" dirty="0" smtClean="0">
              <a:latin typeface="方正粗黑宋简体" pitchFamily="2" charset="-122"/>
              <a:ea typeface="方正粗黑宋简体" pitchFamily="2" charset="-122"/>
            </a:endParaRPr>
          </a:p>
          <a:p>
            <a:pPr marL="285750" indent="-285750">
              <a:lnSpc>
                <a:spcPct val="140000"/>
              </a:lnSpc>
              <a:buFont typeface="Wingdings" pitchFamily="2" charset="2"/>
              <a:buChar char="Ø"/>
            </a:pPr>
            <a:r>
              <a:rPr lang="zh-CN" altLang="en-US" sz="3200" dirty="0" smtClean="0">
                <a:latin typeface="方正粗黑宋简体" pitchFamily="2" charset="-122"/>
                <a:ea typeface="方正粗黑宋简体" pitchFamily="2" charset="-122"/>
              </a:rPr>
              <a:t>三维控制对象的操作</a:t>
            </a:r>
            <a:endParaRPr lang="en-US" altLang="zh-CN" sz="3200" dirty="0" smtClean="0">
              <a:latin typeface="方正粗黑宋简体" pitchFamily="2" charset="-122"/>
              <a:ea typeface="方正粗黑宋简体" pitchFamily="2" charset="-122"/>
            </a:endParaRPr>
          </a:p>
          <a:p>
            <a:pPr marL="285750" indent="-285750">
              <a:lnSpc>
                <a:spcPct val="140000"/>
              </a:lnSpc>
              <a:buFont typeface="Wingdings" pitchFamily="2" charset="2"/>
              <a:buChar char="Ø"/>
            </a:pPr>
            <a:r>
              <a:rPr lang="zh-CN" altLang="en-US" sz="3200" dirty="0" smtClean="0">
                <a:latin typeface="方正粗黑宋简体" pitchFamily="2" charset="-122"/>
                <a:ea typeface="方正粗黑宋简体" pitchFamily="2" charset="-122"/>
              </a:rPr>
              <a:t>可视化的实时结果</a:t>
            </a:r>
            <a:endParaRPr lang="en-US" altLang="zh-CN" sz="3200" dirty="0" smtClean="0">
              <a:latin typeface="方正粗黑宋简体" pitchFamily="2" charset="-122"/>
              <a:ea typeface="方正粗黑宋简体" pitchFamily="2" charset="-122"/>
            </a:endParaRPr>
          </a:p>
        </p:txBody>
      </p:sp>
      <p:pic>
        <p:nvPicPr>
          <p:cNvPr id="2050" name="Picture 2"/>
          <p:cNvPicPr>
            <a:picLocks noChangeAspect="1" noChangeArrowheads="1"/>
          </p:cNvPicPr>
          <p:nvPr/>
        </p:nvPicPr>
        <p:blipFill>
          <a:blip r:embed="rId4" cstate="print"/>
          <a:srcRect/>
          <a:stretch>
            <a:fillRect/>
          </a:stretch>
        </p:blipFill>
        <p:spPr bwMode="auto">
          <a:xfrm>
            <a:off x="4724401" y="1739587"/>
            <a:ext cx="6629400" cy="3556626"/>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11267"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11268"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21" name="TextBox 20"/>
          <p:cNvSpPr txBox="1"/>
          <p:nvPr/>
        </p:nvSpPr>
        <p:spPr>
          <a:xfrm>
            <a:off x="2598738" y="401638"/>
            <a:ext cx="6088062" cy="646331"/>
          </a:xfrm>
          <a:prstGeom prst="rect">
            <a:avLst/>
          </a:prstGeom>
          <a:noFill/>
        </p:spPr>
        <p:txBody>
          <a:bodyPr wrap="square">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智能控制</a:t>
            </a:r>
            <a:r>
              <a:rPr lang="en-US" altLang="zh-CN" sz="3600" dirty="0" smtClean="0">
                <a:solidFill>
                  <a:schemeClr val="tx1">
                    <a:lumMod val="75000"/>
                    <a:lumOff val="25000"/>
                  </a:schemeClr>
                </a:solidFill>
                <a:latin typeface="方正粗黑宋简体" pitchFamily="2" charset="-122"/>
                <a:ea typeface="方正粗黑宋简体" pitchFamily="2" charset="-122"/>
              </a:rPr>
              <a:t>_</a:t>
            </a:r>
            <a:r>
              <a:rPr lang="zh-CN" altLang="en-US" sz="3600" dirty="0" smtClean="0">
                <a:solidFill>
                  <a:schemeClr val="tx1">
                    <a:lumMod val="75000"/>
                    <a:lumOff val="25000"/>
                  </a:schemeClr>
                </a:solidFill>
                <a:latin typeface="方正粗黑宋简体" pitchFamily="2" charset="-122"/>
                <a:ea typeface="方正粗黑宋简体" pitchFamily="2" charset="-122"/>
              </a:rPr>
              <a:t>自动生产线</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17" name="文本框 4"/>
          <p:cNvSpPr txBox="1"/>
          <p:nvPr/>
        </p:nvSpPr>
        <p:spPr>
          <a:xfrm>
            <a:off x="309076" y="1521615"/>
            <a:ext cx="5976415" cy="4702826"/>
          </a:xfrm>
          <a:prstGeom prst="rect">
            <a:avLst/>
          </a:prstGeom>
          <a:noFill/>
        </p:spPr>
        <p:txBody>
          <a:bodyPr wrap="square" rtlCol="0">
            <a:spAutoFit/>
          </a:bodyPr>
          <a:lstStyle/>
          <a:p>
            <a:pPr marL="285750" indent="-285750">
              <a:lnSpc>
                <a:spcPct val="140000"/>
              </a:lnSpc>
              <a:buFont typeface="Wingdings" pitchFamily="2" charset="2"/>
              <a:buChar char="Ø"/>
            </a:pPr>
            <a:r>
              <a:rPr lang="en-US" altLang="zh-CN" sz="3200" dirty="0" smtClean="0">
                <a:latin typeface="方正粗黑宋简体" pitchFamily="2" charset="-122"/>
                <a:ea typeface="方正粗黑宋简体" pitchFamily="2" charset="-122"/>
              </a:rPr>
              <a:t>YL235A</a:t>
            </a:r>
            <a:r>
              <a:rPr lang="zh-CN" altLang="en-US" sz="3200" dirty="0" smtClean="0">
                <a:latin typeface="方正粗黑宋简体" pitchFamily="2" charset="-122"/>
                <a:ea typeface="方正粗黑宋简体" pitchFamily="2" charset="-122"/>
              </a:rPr>
              <a:t>单站的调试运行</a:t>
            </a:r>
            <a:endParaRPr lang="en-US" altLang="zh-CN" sz="3200" dirty="0" smtClean="0">
              <a:latin typeface="方正粗黑宋简体" pitchFamily="2" charset="-122"/>
              <a:ea typeface="方正粗黑宋简体" pitchFamily="2" charset="-122"/>
            </a:endParaRPr>
          </a:p>
          <a:p>
            <a:pPr marL="285750" indent="-285750">
              <a:lnSpc>
                <a:spcPct val="140000"/>
              </a:lnSpc>
            </a:pPr>
            <a:r>
              <a:rPr lang="en-US" altLang="zh-CN" dirty="0" smtClean="0">
                <a:solidFill>
                  <a:srgbClr val="FF0000"/>
                </a:solidFill>
                <a:latin typeface="方正粗黑宋简体" pitchFamily="2" charset="-122"/>
                <a:ea typeface="方正粗黑宋简体" pitchFamily="2" charset="-122"/>
              </a:rPr>
              <a:t>                                         ---</a:t>
            </a:r>
            <a:r>
              <a:rPr lang="zh-CN" altLang="en-US" dirty="0" smtClean="0">
                <a:solidFill>
                  <a:srgbClr val="FF0000"/>
                </a:solidFill>
                <a:latin typeface="方正粗黑宋简体" pitchFamily="2" charset="-122"/>
                <a:ea typeface="方正粗黑宋简体" pitchFamily="2" charset="-122"/>
              </a:rPr>
              <a:t>气动元件的使用</a:t>
            </a:r>
            <a:endParaRPr lang="en-US" altLang="zh-CN" dirty="0" smtClean="0">
              <a:solidFill>
                <a:srgbClr val="FF0000"/>
              </a:solidFill>
              <a:latin typeface="方正粗黑宋简体" pitchFamily="2" charset="-122"/>
              <a:ea typeface="方正粗黑宋简体" pitchFamily="2" charset="-122"/>
            </a:endParaRPr>
          </a:p>
          <a:p>
            <a:pPr marL="285750" indent="-285750">
              <a:lnSpc>
                <a:spcPct val="140000"/>
              </a:lnSpc>
              <a:buFont typeface="Wingdings" pitchFamily="2" charset="2"/>
              <a:buChar char="Ø"/>
            </a:pPr>
            <a:r>
              <a:rPr lang="en-US" altLang="zh-CN" sz="3200" dirty="0" smtClean="0">
                <a:latin typeface="方正粗黑宋简体" pitchFamily="2" charset="-122"/>
                <a:ea typeface="方正粗黑宋简体" pitchFamily="2" charset="-122"/>
              </a:rPr>
              <a:t>YL235A</a:t>
            </a:r>
            <a:r>
              <a:rPr lang="zh-CN" altLang="en-US" sz="3200" dirty="0" smtClean="0">
                <a:latin typeface="方正粗黑宋简体" pitchFamily="2" charset="-122"/>
                <a:ea typeface="方正粗黑宋简体" pitchFamily="2" charset="-122"/>
              </a:rPr>
              <a:t>整站的调试运行</a:t>
            </a:r>
            <a:endParaRPr lang="en-US" altLang="zh-CN" sz="3200" dirty="0" smtClean="0">
              <a:latin typeface="方正粗黑宋简体" pitchFamily="2" charset="-122"/>
              <a:ea typeface="方正粗黑宋简体" pitchFamily="2" charset="-122"/>
            </a:endParaRPr>
          </a:p>
          <a:p>
            <a:pPr marL="285750" indent="-285750">
              <a:lnSpc>
                <a:spcPct val="140000"/>
              </a:lnSpc>
            </a:pPr>
            <a:r>
              <a:rPr lang="en-US" altLang="zh-CN" dirty="0" smtClean="0">
                <a:solidFill>
                  <a:srgbClr val="FF0000"/>
                </a:solidFill>
                <a:latin typeface="方正粗黑宋简体" pitchFamily="2" charset="-122"/>
                <a:ea typeface="方正粗黑宋简体" pitchFamily="2" charset="-122"/>
              </a:rPr>
              <a:t>                                            ---</a:t>
            </a:r>
            <a:r>
              <a:rPr lang="zh-CN" altLang="en-US" dirty="0" smtClean="0">
                <a:solidFill>
                  <a:srgbClr val="FF0000"/>
                </a:solidFill>
                <a:latin typeface="方正粗黑宋简体" pitchFamily="2" charset="-122"/>
                <a:ea typeface="方正粗黑宋简体" pitchFamily="2" charset="-122"/>
              </a:rPr>
              <a:t>变频器的使用</a:t>
            </a:r>
            <a:endParaRPr lang="en-US" altLang="zh-CN" dirty="0" smtClean="0">
              <a:latin typeface="方正粗黑宋简体" pitchFamily="2" charset="-122"/>
              <a:ea typeface="方正粗黑宋简体" pitchFamily="2" charset="-122"/>
            </a:endParaRPr>
          </a:p>
          <a:p>
            <a:pPr marL="285750" indent="-285750">
              <a:lnSpc>
                <a:spcPct val="140000"/>
              </a:lnSpc>
              <a:buFont typeface="Wingdings" pitchFamily="2" charset="2"/>
              <a:buChar char="Ø"/>
            </a:pPr>
            <a:r>
              <a:rPr lang="en-US" altLang="zh-CN" sz="3200" dirty="0" smtClean="0">
                <a:latin typeface="方正粗黑宋简体" pitchFamily="2" charset="-122"/>
                <a:ea typeface="方正粗黑宋简体" pitchFamily="2" charset="-122"/>
              </a:rPr>
              <a:t>YL335B</a:t>
            </a:r>
            <a:r>
              <a:rPr lang="zh-CN" altLang="en-US" sz="3200" dirty="0" smtClean="0">
                <a:latin typeface="方正粗黑宋简体" pitchFamily="2" charset="-122"/>
                <a:ea typeface="方正粗黑宋简体" pitchFamily="2" charset="-122"/>
              </a:rPr>
              <a:t>单站的调试运行</a:t>
            </a:r>
            <a:endParaRPr lang="en-US" altLang="zh-CN" sz="3200" dirty="0" smtClean="0">
              <a:latin typeface="方正粗黑宋简体" pitchFamily="2" charset="-122"/>
              <a:ea typeface="方正粗黑宋简体" pitchFamily="2" charset="-122"/>
            </a:endParaRPr>
          </a:p>
          <a:p>
            <a:pPr marL="285750" indent="-285750">
              <a:lnSpc>
                <a:spcPct val="140000"/>
              </a:lnSpc>
            </a:pPr>
            <a:r>
              <a:rPr lang="en-US" altLang="zh-CN" dirty="0" smtClean="0">
                <a:solidFill>
                  <a:srgbClr val="FF0000"/>
                </a:solidFill>
                <a:latin typeface="方正粗黑宋简体" pitchFamily="2" charset="-122"/>
                <a:ea typeface="方正粗黑宋简体" pitchFamily="2" charset="-122"/>
              </a:rPr>
              <a:t>                                    ---</a:t>
            </a:r>
            <a:r>
              <a:rPr lang="zh-CN" altLang="en-US" dirty="0" smtClean="0">
                <a:solidFill>
                  <a:srgbClr val="FF0000"/>
                </a:solidFill>
                <a:latin typeface="方正粗黑宋简体" pitchFamily="2" charset="-122"/>
                <a:ea typeface="方正粗黑宋简体" pitchFamily="2" charset="-122"/>
              </a:rPr>
              <a:t>步进驱动器的使用</a:t>
            </a:r>
            <a:endParaRPr lang="en-US" altLang="zh-CN" dirty="0" smtClean="0">
              <a:latin typeface="方正粗黑宋简体" pitchFamily="2" charset="-122"/>
              <a:ea typeface="方正粗黑宋简体" pitchFamily="2" charset="-122"/>
            </a:endParaRPr>
          </a:p>
          <a:p>
            <a:pPr marL="285750" indent="-285750">
              <a:lnSpc>
                <a:spcPct val="140000"/>
              </a:lnSpc>
              <a:buFont typeface="Wingdings" pitchFamily="2" charset="2"/>
              <a:buChar char="Ø"/>
            </a:pPr>
            <a:r>
              <a:rPr lang="en-US" altLang="zh-CN" sz="3200" dirty="0" smtClean="0">
                <a:latin typeface="方正粗黑宋简体" pitchFamily="2" charset="-122"/>
                <a:ea typeface="方正粗黑宋简体" pitchFamily="2" charset="-122"/>
              </a:rPr>
              <a:t>YL335B</a:t>
            </a:r>
            <a:r>
              <a:rPr lang="zh-CN" altLang="en-US" sz="3200" dirty="0" smtClean="0">
                <a:latin typeface="方正粗黑宋简体" pitchFamily="2" charset="-122"/>
                <a:ea typeface="方正粗黑宋简体" pitchFamily="2" charset="-122"/>
              </a:rPr>
              <a:t>整站的调试运行</a:t>
            </a:r>
            <a:endParaRPr lang="en-US" altLang="zh-CN" sz="3200" dirty="0" smtClean="0">
              <a:latin typeface="方正粗黑宋简体" pitchFamily="2" charset="-122"/>
              <a:ea typeface="方正粗黑宋简体" pitchFamily="2" charset="-122"/>
            </a:endParaRPr>
          </a:p>
          <a:p>
            <a:pPr marL="285750" indent="-285750">
              <a:lnSpc>
                <a:spcPct val="140000"/>
              </a:lnSpc>
              <a:buFont typeface="Wingdings" pitchFamily="2" charset="2"/>
              <a:buChar char="Ø"/>
            </a:pPr>
            <a:r>
              <a:rPr lang="zh-CN" altLang="en-US" sz="3200" dirty="0" smtClean="0">
                <a:latin typeface="方正粗黑宋简体" pitchFamily="2" charset="-122"/>
                <a:ea typeface="方正粗黑宋简体" pitchFamily="2" charset="-122"/>
              </a:rPr>
              <a:t>其他型号生产线介绍</a:t>
            </a:r>
            <a:endParaRPr lang="en-US" altLang="zh-CN" sz="3200" dirty="0" smtClean="0">
              <a:latin typeface="方正粗黑宋简体" pitchFamily="2" charset="-122"/>
              <a:ea typeface="方正粗黑宋简体" pitchFamily="2" charset="-122"/>
            </a:endParaRPr>
          </a:p>
        </p:txBody>
      </p:sp>
      <p:pic>
        <p:nvPicPr>
          <p:cNvPr id="3074" name="Picture 2"/>
          <p:cNvPicPr>
            <a:picLocks noChangeAspect="1" noChangeArrowheads="1"/>
          </p:cNvPicPr>
          <p:nvPr/>
        </p:nvPicPr>
        <p:blipFill>
          <a:blip r:embed="rId4" cstate="print"/>
          <a:srcRect/>
          <a:stretch>
            <a:fillRect/>
          </a:stretch>
        </p:blipFill>
        <p:spPr bwMode="auto">
          <a:xfrm>
            <a:off x="5504222" y="2171700"/>
            <a:ext cx="6238156" cy="3200400"/>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11267"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11268"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21" name="TextBox 20"/>
          <p:cNvSpPr txBox="1"/>
          <p:nvPr/>
        </p:nvSpPr>
        <p:spPr>
          <a:xfrm>
            <a:off x="2598738" y="401638"/>
            <a:ext cx="6088062" cy="646331"/>
          </a:xfrm>
          <a:prstGeom prst="rect">
            <a:avLst/>
          </a:prstGeom>
          <a:noFill/>
        </p:spPr>
        <p:txBody>
          <a:bodyPr wrap="square">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智能控制</a:t>
            </a:r>
            <a:r>
              <a:rPr lang="en-US" altLang="zh-CN" sz="3600" dirty="0" smtClean="0">
                <a:solidFill>
                  <a:schemeClr val="tx1">
                    <a:lumMod val="75000"/>
                    <a:lumOff val="25000"/>
                  </a:schemeClr>
                </a:solidFill>
                <a:latin typeface="方正粗黑宋简体" pitchFamily="2" charset="-122"/>
                <a:ea typeface="方正粗黑宋简体" pitchFamily="2" charset="-122"/>
              </a:rPr>
              <a:t>_</a:t>
            </a:r>
            <a:r>
              <a:rPr lang="zh-CN" altLang="en-US" sz="3600" dirty="0" smtClean="0">
                <a:solidFill>
                  <a:schemeClr val="tx1">
                    <a:lumMod val="75000"/>
                    <a:lumOff val="25000"/>
                  </a:schemeClr>
                </a:solidFill>
                <a:latin typeface="方正粗黑宋简体" pitchFamily="2" charset="-122"/>
                <a:ea typeface="方正粗黑宋简体" pitchFamily="2" charset="-122"/>
              </a:rPr>
              <a:t>机器人控制对象</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17" name="文本框 4"/>
          <p:cNvSpPr txBox="1"/>
          <p:nvPr/>
        </p:nvSpPr>
        <p:spPr>
          <a:xfrm>
            <a:off x="359876" y="2143915"/>
            <a:ext cx="5976415" cy="2850011"/>
          </a:xfrm>
          <a:prstGeom prst="rect">
            <a:avLst/>
          </a:prstGeom>
          <a:noFill/>
        </p:spPr>
        <p:txBody>
          <a:bodyPr wrap="square" rtlCol="0">
            <a:spAutoFit/>
          </a:bodyPr>
          <a:lstStyle/>
          <a:p>
            <a:pPr marL="285750" indent="-285750">
              <a:lnSpc>
                <a:spcPct val="140000"/>
              </a:lnSpc>
              <a:buFont typeface="Wingdings" pitchFamily="2" charset="2"/>
              <a:buChar char="Ø"/>
            </a:pPr>
            <a:r>
              <a:rPr lang="en-US" altLang="zh-CN" sz="3200" dirty="0" smtClean="0">
                <a:latin typeface="方正粗黑宋简体" pitchFamily="2" charset="-122"/>
                <a:ea typeface="方正粗黑宋简体" pitchFamily="2" charset="-122"/>
              </a:rPr>
              <a:t>ABB</a:t>
            </a:r>
            <a:r>
              <a:rPr lang="zh-CN" altLang="en-US" sz="3200" dirty="0" smtClean="0">
                <a:latin typeface="方正粗黑宋简体" pitchFamily="2" charset="-122"/>
                <a:ea typeface="方正粗黑宋简体" pitchFamily="2" charset="-122"/>
              </a:rPr>
              <a:t>机器人对象的介绍</a:t>
            </a:r>
            <a:endParaRPr lang="en-US" altLang="zh-CN" sz="3200" dirty="0" smtClean="0">
              <a:latin typeface="方正粗黑宋简体" pitchFamily="2" charset="-122"/>
              <a:ea typeface="方正粗黑宋简体" pitchFamily="2" charset="-122"/>
            </a:endParaRPr>
          </a:p>
          <a:p>
            <a:pPr marL="285750" indent="-285750">
              <a:lnSpc>
                <a:spcPct val="140000"/>
              </a:lnSpc>
              <a:buFont typeface="Wingdings" pitchFamily="2" charset="2"/>
              <a:buChar char="Ø"/>
            </a:pPr>
            <a:r>
              <a:rPr lang="en-US" altLang="zh-CN" sz="3200" dirty="0" smtClean="0">
                <a:latin typeface="方正粗黑宋简体" pitchFamily="2" charset="-122"/>
                <a:ea typeface="方正粗黑宋简体" pitchFamily="2" charset="-122"/>
              </a:rPr>
              <a:t>DSQC652</a:t>
            </a:r>
            <a:r>
              <a:rPr lang="zh-CN" altLang="en-US" sz="3200" dirty="0" smtClean="0">
                <a:latin typeface="方正粗黑宋简体" pitchFamily="2" charset="-122"/>
                <a:ea typeface="方正粗黑宋简体" pitchFamily="2" charset="-122"/>
              </a:rPr>
              <a:t>信号板接线</a:t>
            </a:r>
            <a:endParaRPr lang="en-US" altLang="zh-CN" sz="3200" dirty="0" smtClean="0">
              <a:latin typeface="方正粗黑宋简体" pitchFamily="2" charset="-122"/>
              <a:ea typeface="方正粗黑宋简体" pitchFamily="2" charset="-122"/>
            </a:endParaRPr>
          </a:p>
          <a:p>
            <a:pPr marL="285750" indent="-285750">
              <a:lnSpc>
                <a:spcPct val="140000"/>
              </a:lnSpc>
              <a:buFont typeface="Wingdings" pitchFamily="2" charset="2"/>
              <a:buChar char="Ø"/>
            </a:pPr>
            <a:r>
              <a:rPr lang="en-US" altLang="zh-CN" sz="3200" dirty="0" smtClean="0">
                <a:latin typeface="方正粗黑宋简体" pitchFamily="2" charset="-122"/>
                <a:ea typeface="方正粗黑宋简体" pitchFamily="2" charset="-122"/>
              </a:rPr>
              <a:t>ABB</a:t>
            </a:r>
            <a:r>
              <a:rPr lang="zh-CN" altLang="en-US" sz="3200" dirty="0" smtClean="0">
                <a:latin typeface="方正粗黑宋简体" pitchFamily="2" charset="-122"/>
                <a:ea typeface="方正粗黑宋简体" pitchFamily="2" charset="-122"/>
              </a:rPr>
              <a:t>机器人对象关联</a:t>
            </a:r>
            <a:endParaRPr lang="en-US" altLang="zh-CN" sz="3200" dirty="0" smtClean="0">
              <a:latin typeface="方正粗黑宋简体" pitchFamily="2" charset="-122"/>
              <a:ea typeface="方正粗黑宋简体" pitchFamily="2" charset="-122"/>
            </a:endParaRPr>
          </a:p>
          <a:p>
            <a:pPr marL="285750" indent="-285750">
              <a:lnSpc>
                <a:spcPct val="140000"/>
              </a:lnSpc>
              <a:buFont typeface="Wingdings" pitchFamily="2" charset="2"/>
              <a:buChar char="Ø"/>
            </a:pPr>
            <a:r>
              <a:rPr lang="en-US" altLang="zh-CN" sz="3200" dirty="0" smtClean="0">
                <a:latin typeface="方正粗黑宋简体" pitchFamily="2" charset="-122"/>
                <a:ea typeface="方正粗黑宋简体" pitchFamily="2" charset="-122"/>
              </a:rPr>
              <a:t>ABB</a:t>
            </a:r>
            <a:r>
              <a:rPr lang="zh-CN" altLang="en-US" sz="3200" dirty="0" smtClean="0">
                <a:latin typeface="方正粗黑宋简体" pitchFamily="2" charset="-122"/>
                <a:ea typeface="方正粗黑宋简体" pitchFamily="2" charset="-122"/>
              </a:rPr>
              <a:t>机器人对象调试</a:t>
            </a:r>
            <a:endParaRPr lang="en-US" altLang="zh-CN" sz="3200" dirty="0" smtClean="0">
              <a:latin typeface="方正粗黑宋简体" pitchFamily="2" charset="-122"/>
              <a:ea typeface="方正粗黑宋简体" pitchFamily="2" charset="-122"/>
            </a:endParaRPr>
          </a:p>
        </p:txBody>
      </p:sp>
      <p:pic>
        <p:nvPicPr>
          <p:cNvPr id="4098" name="Picture 2"/>
          <p:cNvPicPr>
            <a:picLocks noChangeAspect="1" noChangeArrowheads="1"/>
          </p:cNvPicPr>
          <p:nvPr/>
        </p:nvPicPr>
        <p:blipFill>
          <a:blip r:embed="rId4" cstate="print"/>
          <a:srcRect/>
          <a:stretch>
            <a:fillRect/>
          </a:stretch>
        </p:blipFill>
        <p:spPr bwMode="auto">
          <a:xfrm>
            <a:off x="5334001" y="1752428"/>
            <a:ext cx="5689600" cy="3962746"/>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14339"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14340"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12" name="TextBox 11"/>
          <p:cNvSpPr txBox="1"/>
          <p:nvPr/>
        </p:nvSpPr>
        <p:spPr>
          <a:xfrm>
            <a:off x="2598738" y="401638"/>
            <a:ext cx="4857750" cy="646331"/>
          </a:xfrm>
          <a:prstGeom prst="rect">
            <a:avLst/>
          </a:prstGeom>
          <a:noFill/>
        </p:spPr>
        <p:txBody>
          <a:bodyPr>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多种方案</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13" name="TextBox 12"/>
          <p:cNvSpPr txBox="1"/>
          <p:nvPr/>
        </p:nvSpPr>
        <p:spPr>
          <a:xfrm>
            <a:off x="4546600" y="927100"/>
            <a:ext cx="4000500" cy="523220"/>
          </a:xfrm>
          <a:prstGeom prst="rect">
            <a:avLst/>
          </a:prstGeom>
          <a:noFill/>
        </p:spPr>
        <p:txBody>
          <a:bodyPr wrap="square" rtlCol="0">
            <a:spAutoFit/>
          </a:bodyPr>
          <a:lstStyle/>
          <a:p>
            <a:r>
              <a:rPr lang="zh-CN" altLang="en-US" sz="2800" dirty="0" smtClean="0">
                <a:solidFill>
                  <a:srgbClr val="FF0000"/>
                </a:solidFill>
                <a:latin typeface="方正粗黑宋简体" pitchFamily="2" charset="-122"/>
                <a:ea typeface="方正粗黑宋简体" pitchFamily="2" charset="-122"/>
              </a:rPr>
              <a:t>以货物升降梯为例</a:t>
            </a:r>
          </a:p>
        </p:txBody>
      </p:sp>
      <p:pic>
        <p:nvPicPr>
          <p:cNvPr id="51202" name="Picture 2"/>
          <p:cNvPicPr>
            <a:picLocks noChangeAspect="1" noChangeArrowheads="1"/>
          </p:cNvPicPr>
          <p:nvPr/>
        </p:nvPicPr>
        <p:blipFill>
          <a:blip r:embed="rId4" cstate="print"/>
          <a:srcRect/>
          <a:stretch>
            <a:fillRect/>
          </a:stretch>
        </p:blipFill>
        <p:spPr bwMode="auto">
          <a:xfrm>
            <a:off x="0" y="2870201"/>
            <a:ext cx="3690274" cy="3378200"/>
          </a:xfrm>
          <a:prstGeom prst="rect">
            <a:avLst/>
          </a:prstGeom>
          <a:noFill/>
          <a:ln w="9525">
            <a:noFill/>
            <a:miter lim="800000"/>
            <a:headEnd/>
            <a:tailEnd/>
          </a:ln>
        </p:spPr>
      </p:pic>
      <p:sp>
        <p:nvSpPr>
          <p:cNvPr id="17" name="TextBox 16"/>
          <p:cNvSpPr txBox="1"/>
          <p:nvPr/>
        </p:nvSpPr>
        <p:spPr>
          <a:xfrm>
            <a:off x="203200" y="1841500"/>
            <a:ext cx="3149600" cy="707886"/>
          </a:xfrm>
          <a:prstGeom prst="rect">
            <a:avLst/>
          </a:prstGeom>
          <a:noFill/>
        </p:spPr>
        <p:txBody>
          <a:bodyPr wrap="square" rtlCol="0">
            <a:spAutoFit/>
          </a:bodyPr>
          <a:lstStyle/>
          <a:p>
            <a:r>
              <a:rPr lang="en-US" altLang="zh-CN" sz="2000" dirty="0" smtClean="0">
                <a:solidFill>
                  <a:srgbClr val="00B050"/>
                </a:solidFill>
                <a:latin typeface="方正粗黑宋简体" pitchFamily="2" charset="-122"/>
                <a:ea typeface="方正粗黑宋简体" pitchFamily="2" charset="-122"/>
              </a:rPr>
              <a:t>1.</a:t>
            </a:r>
            <a:r>
              <a:rPr lang="zh-CN" altLang="en-US" sz="2000" dirty="0" smtClean="0">
                <a:solidFill>
                  <a:srgbClr val="00B050"/>
                </a:solidFill>
                <a:latin typeface="方正粗黑宋简体" pitchFamily="2" charset="-122"/>
                <a:ea typeface="方正粗黑宋简体" pitchFamily="2" charset="-122"/>
              </a:rPr>
              <a:t>这是在线仿真实训平台的平面控制对象</a:t>
            </a:r>
          </a:p>
        </p:txBody>
      </p:sp>
      <p:pic>
        <p:nvPicPr>
          <p:cNvPr id="51203" name="Picture 3"/>
          <p:cNvPicPr>
            <a:picLocks noChangeAspect="1" noChangeArrowheads="1"/>
          </p:cNvPicPr>
          <p:nvPr/>
        </p:nvPicPr>
        <p:blipFill>
          <a:blip r:embed="rId5" cstate="print"/>
          <a:srcRect/>
          <a:stretch>
            <a:fillRect/>
          </a:stretch>
        </p:blipFill>
        <p:spPr bwMode="auto">
          <a:xfrm>
            <a:off x="3801153" y="3178175"/>
            <a:ext cx="4430944" cy="2422526"/>
          </a:xfrm>
          <a:prstGeom prst="rect">
            <a:avLst/>
          </a:prstGeom>
          <a:noFill/>
          <a:ln w="9525">
            <a:noFill/>
            <a:miter lim="800000"/>
            <a:headEnd/>
            <a:tailEnd/>
          </a:ln>
        </p:spPr>
      </p:pic>
      <p:sp>
        <p:nvSpPr>
          <p:cNvPr id="18" name="TextBox 17"/>
          <p:cNvSpPr txBox="1"/>
          <p:nvPr/>
        </p:nvSpPr>
        <p:spPr>
          <a:xfrm>
            <a:off x="4178300" y="1828800"/>
            <a:ext cx="3149600" cy="707886"/>
          </a:xfrm>
          <a:prstGeom prst="rect">
            <a:avLst/>
          </a:prstGeom>
          <a:noFill/>
        </p:spPr>
        <p:txBody>
          <a:bodyPr wrap="square" rtlCol="0">
            <a:spAutoFit/>
          </a:bodyPr>
          <a:lstStyle/>
          <a:p>
            <a:r>
              <a:rPr lang="en-US" altLang="zh-CN" sz="2000" dirty="0" smtClean="0">
                <a:solidFill>
                  <a:srgbClr val="00B050"/>
                </a:solidFill>
                <a:latin typeface="方正粗黑宋简体" pitchFamily="2" charset="-122"/>
                <a:ea typeface="方正粗黑宋简体" pitchFamily="2" charset="-122"/>
              </a:rPr>
              <a:t>2.</a:t>
            </a:r>
            <a:r>
              <a:rPr lang="zh-CN" altLang="en-US" sz="2000" dirty="0" smtClean="0">
                <a:solidFill>
                  <a:srgbClr val="00B050"/>
                </a:solidFill>
                <a:latin typeface="方正粗黑宋简体" pitchFamily="2" charset="-122"/>
                <a:ea typeface="方正粗黑宋简体" pitchFamily="2" charset="-122"/>
              </a:rPr>
              <a:t>这是桌面机电软件的三维控制对象</a:t>
            </a:r>
          </a:p>
        </p:txBody>
      </p:sp>
      <p:sp>
        <p:nvSpPr>
          <p:cNvPr id="19" name="TextBox 18"/>
          <p:cNvSpPr txBox="1"/>
          <p:nvPr/>
        </p:nvSpPr>
        <p:spPr>
          <a:xfrm>
            <a:off x="8623300" y="1816100"/>
            <a:ext cx="3149600" cy="707886"/>
          </a:xfrm>
          <a:prstGeom prst="rect">
            <a:avLst/>
          </a:prstGeom>
          <a:noFill/>
        </p:spPr>
        <p:txBody>
          <a:bodyPr wrap="square" rtlCol="0">
            <a:spAutoFit/>
          </a:bodyPr>
          <a:lstStyle/>
          <a:p>
            <a:r>
              <a:rPr lang="en-US" altLang="zh-CN" sz="2000" dirty="0" smtClean="0">
                <a:solidFill>
                  <a:srgbClr val="00B050"/>
                </a:solidFill>
                <a:latin typeface="方正粗黑宋简体" pitchFamily="2" charset="-122"/>
                <a:ea typeface="方正粗黑宋简体" pitchFamily="2" charset="-122"/>
              </a:rPr>
              <a:t>3.</a:t>
            </a:r>
            <a:r>
              <a:rPr lang="zh-CN" altLang="en-US" sz="2000" dirty="0" smtClean="0">
                <a:solidFill>
                  <a:srgbClr val="00B050"/>
                </a:solidFill>
                <a:latin typeface="方正粗黑宋简体" pitchFamily="2" charset="-122"/>
                <a:ea typeface="方正粗黑宋简体" pitchFamily="2" charset="-122"/>
              </a:rPr>
              <a:t>这是实际</a:t>
            </a:r>
            <a:r>
              <a:rPr lang="en-US" altLang="zh-CN" sz="2000" dirty="0" smtClean="0">
                <a:solidFill>
                  <a:srgbClr val="00B050"/>
                </a:solidFill>
                <a:latin typeface="方正粗黑宋简体" pitchFamily="2" charset="-122"/>
                <a:ea typeface="方正粗黑宋简体" pitchFamily="2" charset="-122"/>
              </a:rPr>
              <a:t>PLC</a:t>
            </a:r>
            <a:r>
              <a:rPr lang="zh-CN" altLang="en-US" sz="2000" dirty="0" smtClean="0">
                <a:solidFill>
                  <a:srgbClr val="00B050"/>
                </a:solidFill>
                <a:latin typeface="方正粗黑宋简体" pitchFamily="2" charset="-122"/>
                <a:ea typeface="方正粗黑宋简体" pitchFamily="2" charset="-122"/>
              </a:rPr>
              <a:t>与机电软件虚实结合的场景</a:t>
            </a:r>
          </a:p>
        </p:txBody>
      </p:sp>
      <p:pic>
        <p:nvPicPr>
          <p:cNvPr id="51204" name="Picture 4"/>
          <p:cNvPicPr>
            <a:picLocks noChangeAspect="1" noChangeArrowheads="1"/>
          </p:cNvPicPr>
          <p:nvPr/>
        </p:nvPicPr>
        <p:blipFill>
          <a:blip r:embed="rId6" cstate="print"/>
          <a:srcRect/>
          <a:stretch>
            <a:fillRect/>
          </a:stretch>
        </p:blipFill>
        <p:spPr bwMode="auto">
          <a:xfrm>
            <a:off x="8445500" y="3306616"/>
            <a:ext cx="3530600" cy="1997370"/>
          </a:xfrm>
          <a:prstGeom prst="rect">
            <a:avLst/>
          </a:prstGeom>
          <a:noFill/>
          <a:ln w="9525">
            <a:noFill/>
            <a:miter lim="800000"/>
            <a:headEnd/>
            <a:tailEnd/>
          </a:ln>
        </p:spPr>
      </p:pic>
      <p:sp>
        <p:nvSpPr>
          <p:cNvPr id="20" name="TextBox 19"/>
          <p:cNvSpPr txBox="1"/>
          <p:nvPr/>
        </p:nvSpPr>
        <p:spPr>
          <a:xfrm>
            <a:off x="9398000" y="2882900"/>
            <a:ext cx="2628900" cy="338554"/>
          </a:xfrm>
          <a:prstGeom prst="rect">
            <a:avLst/>
          </a:prstGeom>
          <a:noFill/>
        </p:spPr>
        <p:txBody>
          <a:bodyPr wrap="square" rtlCol="0">
            <a:spAutoFit/>
          </a:bodyPr>
          <a:lstStyle/>
          <a:p>
            <a:r>
              <a:rPr lang="zh-CN" altLang="en-US" sz="1600" dirty="0" smtClean="0">
                <a:solidFill>
                  <a:srgbClr val="FF0000"/>
                </a:solidFill>
                <a:latin typeface="叶根友毛笔行书2.0版" pitchFamily="2" charset="-122"/>
                <a:ea typeface="叶根友毛笔行书2.0版" pitchFamily="2" charset="-122"/>
                <a:hlinkClick r:id="rId7" action="ppaction://hlinkfile"/>
              </a:rPr>
              <a:t>点击打开视频</a:t>
            </a:r>
            <a:endParaRPr lang="zh-CN" altLang="en-US" sz="1600" dirty="0" smtClean="0">
              <a:solidFill>
                <a:srgbClr val="FF0000"/>
              </a:solidFill>
              <a:latin typeface="叶根友毛笔行书2.0版" pitchFamily="2" charset="-122"/>
              <a:ea typeface="叶根友毛笔行书2.0版" pitchFamily="2" charset="-122"/>
            </a:endParaRPr>
          </a:p>
        </p:txBody>
      </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14339"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14340"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12" name="TextBox 11"/>
          <p:cNvSpPr txBox="1"/>
          <p:nvPr/>
        </p:nvSpPr>
        <p:spPr>
          <a:xfrm>
            <a:off x="2598738" y="401638"/>
            <a:ext cx="4857750" cy="646331"/>
          </a:xfrm>
          <a:prstGeom prst="rect">
            <a:avLst/>
          </a:prstGeom>
          <a:noFill/>
        </p:spPr>
        <p:txBody>
          <a:bodyPr>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虚实结合</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13" name="TextBox 12"/>
          <p:cNvSpPr txBox="1"/>
          <p:nvPr/>
        </p:nvSpPr>
        <p:spPr>
          <a:xfrm>
            <a:off x="4584700" y="812800"/>
            <a:ext cx="4000500" cy="523220"/>
          </a:xfrm>
          <a:prstGeom prst="rect">
            <a:avLst/>
          </a:prstGeom>
          <a:noFill/>
        </p:spPr>
        <p:txBody>
          <a:bodyPr wrap="square" rtlCol="0">
            <a:spAutoFit/>
          </a:bodyPr>
          <a:lstStyle/>
          <a:p>
            <a:r>
              <a:rPr lang="zh-CN" altLang="en-US" sz="2800" dirty="0" smtClean="0">
                <a:solidFill>
                  <a:srgbClr val="FF0000"/>
                </a:solidFill>
                <a:latin typeface="方正粗黑宋简体" pitchFamily="2" charset="-122"/>
                <a:ea typeface="方正粗黑宋简体" pitchFamily="2" charset="-122"/>
              </a:rPr>
              <a:t>以虚控实</a:t>
            </a:r>
          </a:p>
        </p:txBody>
      </p:sp>
      <p:pic>
        <p:nvPicPr>
          <p:cNvPr id="8195" name="Picture 3"/>
          <p:cNvPicPr>
            <a:picLocks noChangeAspect="1" noChangeArrowheads="1"/>
          </p:cNvPicPr>
          <p:nvPr/>
        </p:nvPicPr>
        <p:blipFill>
          <a:blip r:embed="rId4" cstate="print"/>
          <a:srcRect/>
          <a:stretch>
            <a:fillRect/>
          </a:stretch>
        </p:blipFill>
        <p:spPr bwMode="auto">
          <a:xfrm>
            <a:off x="5164138" y="1576388"/>
            <a:ext cx="6410325" cy="4391025"/>
          </a:xfrm>
          <a:prstGeom prst="rect">
            <a:avLst/>
          </a:prstGeom>
          <a:noFill/>
          <a:ln w="9525">
            <a:noFill/>
            <a:miter lim="800000"/>
            <a:headEnd/>
            <a:tailEnd/>
          </a:ln>
        </p:spPr>
      </p:pic>
      <p:sp>
        <p:nvSpPr>
          <p:cNvPr id="21" name="矩形 20"/>
          <p:cNvSpPr/>
          <p:nvPr/>
        </p:nvSpPr>
        <p:spPr>
          <a:xfrm>
            <a:off x="419100" y="1968838"/>
            <a:ext cx="4305300" cy="3785652"/>
          </a:xfrm>
          <a:prstGeom prst="rect">
            <a:avLst/>
          </a:prstGeom>
        </p:spPr>
        <p:txBody>
          <a:bodyPr wrap="square">
            <a:spAutoFit/>
          </a:bodyPr>
          <a:lstStyle/>
          <a:p>
            <a:r>
              <a:rPr lang="en-US" altLang="zh-CN" sz="2000" dirty="0" smtClean="0">
                <a:latin typeface="+mj-ea"/>
                <a:ea typeface="+mj-ea"/>
              </a:rPr>
              <a:t> </a:t>
            </a:r>
            <a:r>
              <a:rPr lang="zh-CN" altLang="en-US" sz="2000" dirty="0" smtClean="0">
                <a:latin typeface="+mj-ea"/>
                <a:ea typeface="+mj-ea"/>
              </a:rPr>
              <a:t>① </a:t>
            </a:r>
            <a:r>
              <a:rPr lang="zh-CN" altLang="zh-CN" sz="2000" dirty="0" smtClean="0">
                <a:latin typeface="+mj-ea"/>
                <a:ea typeface="+mj-ea"/>
              </a:rPr>
              <a:t>云实验是将线上虚拟仿真操作与云端实验室的实体设备运行相结合来进行的</a:t>
            </a:r>
            <a:r>
              <a:rPr lang="zh-CN" altLang="zh-CN" sz="2000" dirty="0" smtClean="0">
                <a:solidFill>
                  <a:srgbClr val="FF0000"/>
                </a:solidFill>
                <a:latin typeface="+mj-ea"/>
                <a:ea typeface="+mj-ea"/>
              </a:rPr>
              <a:t>虚实结合形式</a:t>
            </a:r>
            <a:endParaRPr lang="en-US" altLang="zh-CN" sz="2000" dirty="0" smtClean="0">
              <a:latin typeface="+mj-ea"/>
              <a:ea typeface="+mj-ea"/>
            </a:endParaRPr>
          </a:p>
          <a:p>
            <a:r>
              <a:rPr lang="zh-CN" altLang="en-US" sz="2000" dirty="0" smtClean="0">
                <a:latin typeface="+mj-ea"/>
                <a:ea typeface="+mj-ea"/>
              </a:rPr>
              <a:t>② </a:t>
            </a:r>
            <a:r>
              <a:rPr lang="zh-CN" altLang="zh-CN" sz="2000" dirty="0" smtClean="0">
                <a:latin typeface="+mj-ea"/>
                <a:ea typeface="+mj-ea"/>
              </a:rPr>
              <a:t>采用</a:t>
            </a:r>
            <a:r>
              <a:rPr lang="en-US" altLang="zh-CN" sz="2000" dirty="0" smtClean="0">
                <a:latin typeface="+mj-ea"/>
                <a:ea typeface="+mj-ea"/>
              </a:rPr>
              <a:t>B/S</a:t>
            </a:r>
            <a:r>
              <a:rPr lang="zh-CN" altLang="zh-CN" sz="2000" dirty="0" smtClean="0">
                <a:latin typeface="+mj-ea"/>
                <a:ea typeface="+mj-ea"/>
              </a:rPr>
              <a:t>架构，通过在</a:t>
            </a:r>
            <a:r>
              <a:rPr lang="zh-CN" altLang="zh-CN" sz="2000" dirty="0" smtClean="0">
                <a:solidFill>
                  <a:srgbClr val="FF0000"/>
                </a:solidFill>
                <a:latin typeface="+mj-ea"/>
                <a:ea typeface="+mj-ea"/>
              </a:rPr>
              <a:t>浏览</a:t>
            </a:r>
            <a:r>
              <a:rPr lang="zh-CN" altLang="en-US" sz="2000" dirty="0" smtClean="0">
                <a:solidFill>
                  <a:srgbClr val="FF0000"/>
                </a:solidFill>
                <a:latin typeface="+mj-ea"/>
                <a:ea typeface="+mj-ea"/>
              </a:rPr>
              <a:t>器</a:t>
            </a:r>
            <a:r>
              <a:rPr lang="zh-CN" altLang="zh-CN" sz="2000" dirty="0" smtClean="0">
                <a:latin typeface="+mj-ea"/>
                <a:ea typeface="+mj-ea"/>
              </a:rPr>
              <a:t>上完成电机拖动实验或电气控制实训项目的仿真操作来控制</a:t>
            </a:r>
            <a:r>
              <a:rPr lang="zh-CN" altLang="zh-CN" sz="2000" dirty="0" smtClean="0">
                <a:solidFill>
                  <a:srgbClr val="FF0000"/>
                </a:solidFill>
                <a:latin typeface="+mj-ea"/>
                <a:ea typeface="+mj-ea"/>
              </a:rPr>
              <a:t>云端实验室的实体设备运行</a:t>
            </a:r>
            <a:r>
              <a:rPr lang="zh-CN" altLang="zh-CN" sz="2000" dirty="0" smtClean="0">
                <a:latin typeface="+mj-ea"/>
                <a:ea typeface="+mj-ea"/>
              </a:rPr>
              <a:t>，</a:t>
            </a:r>
            <a:endParaRPr lang="en-US" altLang="zh-CN" sz="2000" dirty="0" smtClean="0">
              <a:latin typeface="+mj-ea"/>
              <a:ea typeface="+mj-ea"/>
            </a:endParaRPr>
          </a:p>
          <a:p>
            <a:r>
              <a:rPr lang="zh-CN" altLang="en-US" sz="2000" dirty="0" smtClean="0">
                <a:latin typeface="+mj-ea"/>
                <a:ea typeface="+mj-ea"/>
              </a:rPr>
              <a:t>③ </a:t>
            </a:r>
            <a:r>
              <a:rPr lang="zh-CN" altLang="zh-CN" sz="2000" dirty="0" smtClean="0">
                <a:latin typeface="+mj-ea"/>
                <a:ea typeface="+mj-ea"/>
              </a:rPr>
              <a:t>实体设备实时运行过程和结果通过监控摄像头以视频方式实时反馈到线上虚拟实验界面中，用户则可在云实验界面中</a:t>
            </a:r>
            <a:r>
              <a:rPr lang="zh-CN" altLang="zh-CN" sz="2000" dirty="0" smtClean="0">
                <a:solidFill>
                  <a:srgbClr val="FF0000"/>
                </a:solidFill>
                <a:latin typeface="+mj-ea"/>
                <a:ea typeface="+mj-ea"/>
              </a:rPr>
              <a:t>同步观察线上仿真和云端实体设备的运行情况及结果</a:t>
            </a:r>
            <a:r>
              <a:rPr lang="zh-CN" altLang="zh-CN" sz="2000" dirty="0" smtClean="0">
                <a:latin typeface="+mj-ea"/>
                <a:ea typeface="+mj-ea"/>
              </a:rPr>
              <a:t>。</a:t>
            </a:r>
            <a:endParaRPr lang="zh-CN" altLang="en-US" sz="2000" dirty="0">
              <a:latin typeface="+mj-ea"/>
              <a:ea typeface="+mj-ea"/>
            </a:endParaRPr>
          </a:p>
        </p:txBody>
      </p:sp>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14339"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14340"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12" name="TextBox 11"/>
          <p:cNvSpPr txBox="1"/>
          <p:nvPr/>
        </p:nvSpPr>
        <p:spPr>
          <a:xfrm>
            <a:off x="2598738" y="401638"/>
            <a:ext cx="4857750" cy="646331"/>
          </a:xfrm>
          <a:prstGeom prst="rect">
            <a:avLst/>
          </a:prstGeom>
          <a:noFill/>
        </p:spPr>
        <p:txBody>
          <a:bodyPr>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以虚控实</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13" name="TextBox 12"/>
          <p:cNvSpPr txBox="1"/>
          <p:nvPr/>
        </p:nvSpPr>
        <p:spPr>
          <a:xfrm>
            <a:off x="4584700" y="812800"/>
            <a:ext cx="4000500" cy="523220"/>
          </a:xfrm>
          <a:prstGeom prst="rect">
            <a:avLst/>
          </a:prstGeom>
          <a:noFill/>
        </p:spPr>
        <p:txBody>
          <a:bodyPr wrap="square" rtlCol="0">
            <a:spAutoFit/>
          </a:bodyPr>
          <a:lstStyle/>
          <a:p>
            <a:r>
              <a:rPr lang="zh-CN" altLang="en-US" sz="2800" dirty="0" smtClean="0">
                <a:solidFill>
                  <a:srgbClr val="FF0000"/>
                </a:solidFill>
                <a:latin typeface="方正粗黑宋简体" pitchFamily="2" charset="-122"/>
                <a:ea typeface="方正粗黑宋简体" pitchFamily="2" charset="-122"/>
              </a:rPr>
              <a:t>应用场景</a:t>
            </a:r>
          </a:p>
        </p:txBody>
      </p:sp>
      <p:sp>
        <p:nvSpPr>
          <p:cNvPr id="16" name="矩形 15"/>
          <p:cNvSpPr/>
          <p:nvPr/>
        </p:nvSpPr>
        <p:spPr>
          <a:xfrm>
            <a:off x="647700" y="1746935"/>
            <a:ext cx="4267200" cy="1200329"/>
          </a:xfrm>
          <a:prstGeom prst="rect">
            <a:avLst/>
          </a:prstGeom>
        </p:spPr>
        <p:txBody>
          <a:bodyPr wrap="square">
            <a:spAutoFit/>
          </a:bodyPr>
          <a:lstStyle/>
          <a:p>
            <a:r>
              <a:rPr lang="zh-CN" altLang="en-US" dirty="0" smtClean="0">
                <a:solidFill>
                  <a:srgbClr val="00B050"/>
                </a:solidFill>
              </a:rPr>
              <a:t>场景一  云端实验</a:t>
            </a:r>
            <a:endParaRPr lang="en-US" altLang="zh-CN" dirty="0" smtClean="0">
              <a:solidFill>
                <a:srgbClr val="00B050"/>
              </a:solidFill>
            </a:endParaRPr>
          </a:p>
          <a:p>
            <a:r>
              <a:rPr lang="en-US" altLang="zh-CN" dirty="0" smtClean="0"/>
              <a:t>      </a:t>
            </a:r>
            <a:r>
              <a:rPr lang="zh-CN" altLang="en-US" dirty="0" smtClean="0"/>
              <a:t> </a:t>
            </a:r>
            <a:r>
              <a:rPr lang="zh-CN" altLang="zh-CN" dirty="0" smtClean="0"/>
              <a:t>用户在</a:t>
            </a:r>
            <a:r>
              <a:rPr lang="zh-CN" altLang="zh-CN" dirty="0" smtClean="0">
                <a:solidFill>
                  <a:srgbClr val="FF0000"/>
                </a:solidFill>
              </a:rPr>
              <a:t>电脑、平板、手机</a:t>
            </a:r>
            <a:r>
              <a:rPr lang="zh-CN" altLang="zh-CN" dirty="0" smtClean="0"/>
              <a:t>等各种终端设备上，通过</a:t>
            </a:r>
            <a:r>
              <a:rPr lang="zh-CN" altLang="zh-CN" dirty="0" smtClean="0">
                <a:solidFill>
                  <a:srgbClr val="FF0000"/>
                </a:solidFill>
              </a:rPr>
              <a:t>浏览器</a:t>
            </a:r>
            <a:r>
              <a:rPr lang="zh-CN" altLang="zh-CN" dirty="0" smtClean="0"/>
              <a:t>完成相应的实验实训项目。</a:t>
            </a:r>
            <a:endParaRPr lang="zh-CN" altLang="zh-CN" dirty="0"/>
          </a:p>
        </p:txBody>
      </p:sp>
      <p:sp>
        <p:nvSpPr>
          <p:cNvPr id="17" name="矩形 16"/>
          <p:cNvSpPr/>
          <p:nvPr/>
        </p:nvSpPr>
        <p:spPr>
          <a:xfrm>
            <a:off x="647700" y="3007836"/>
            <a:ext cx="4343400" cy="2308324"/>
          </a:xfrm>
          <a:prstGeom prst="rect">
            <a:avLst/>
          </a:prstGeom>
        </p:spPr>
        <p:txBody>
          <a:bodyPr wrap="square">
            <a:spAutoFit/>
          </a:bodyPr>
          <a:lstStyle/>
          <a:p>
            <a:r>
              <a:rPr lang="zh-CN" altLang="en-US" dirty="0" smtClean="0">
                <a:solidFill>
                  <a:srgbClr val="00B050"/>
                </a:solidFill>
              </a:rPr>
              <a:t>场景二 虚实结合实训室</a:t>
            </a:r>
            <a:endParaRPr lang="en-US" altLang="zh-CN" dirty="0" smtClean="0">
              <a:solidFill>
                <a:srgbClr val="00B050"/>
              </a:solidFill>
            </a:endParaRPr>
          </a:p>
          <a:p>
            <a:r>
              <a:rPr lang="en-US" altLang="zh-CN" dirty="0" smtClean="0"/>
              <a:t>       </a:t>
            </a:r>
            <a:r>
              <a:rPr lang="zh-CN" altLang="zh-CN" dirty="0" smtClean="0"/>
              <a:t>学生在专用的虚实结合实验实训室内，</a:t>
            </a:r>
            <a:r>
              <a:rPr lang="zh-CN" altLang="zh-CN" dirty="0" smtClean="0">
                <a:solidFill>
                  <a:srgbClr val="FF0000"/>
                </a:solidFill>
              </a:rPr>
              <a:t>三至五人共享一台实体实验装置</a:t>
            </a:r>
            <a:r>
              <a:rPr lang="zh-CN" altLang="zh-CN" dirty="0" smtClean="0"/>
              <a:t>，按控制线路完成的先后顺序，控制实体装置的运行，完成相应的实验实训项目。</a:t>
            </a:r>
          </a:p>
          <a:p>
            <a:r>
              <a:rPr lang="en-US" altLang="zh-CN" dirty="0" smtClean="0"/>
              <a:t>      </a:t>
            </a:r>
            <a:r>
              <a:rPr lang="zh-CN" altLang="zh-CN" dirty="0" smtClean="0"/>
              <a:t>实体装置控制权的优先获得，具有</a:t>
            </a:r>
            <a:r>
              <a:rPr lang="zh-CN" altLang="zh-CN" dirty="0" smtClean="0">
                <a:solidFill>
                  <a:srgbClr val="FF0000"/>
                </a:solidFill>
              </a:rPr>
              <a:t>相互竞争关系</a:t>
            </a:r>
            <a:r>
              <a:rPr lang="zh-CN" altLang="zh-CN" dirty="0" smtClean="0"/>
              <a:t>，将争强好胜转化为学习的动力。</a:t>
            </a:r>
            <a:endParaRPr lang="zh-CN" altLang="zh-CN" dirty="0"/>
          </a:p>
        </p:txBody>
      </p:sp>
      <p:sp>
        <p:nvSpPr>
          <p:cNvPr id="18" name="矩形 17"/>
          <p:cNvSpPr/>
          <p:nvPr/>
        </p:nvSpPr>
        <p:spPr>
          <a:xfrm>
            <a:off x="647700" y="5117237"/>
            <a:ext cx="9347200" cy="1200329"/>
          </a:xfrm>
          <a:prstGeom prst="rect">
            <a:avLst/>
          </a:prstGeom>
        </p:spPr>
        <p:txBody>
          <a:bodyPr wrap="square">
            <a:spAutoFit/>
          </a:bodyPr>
          <a:lstStyle/>
          <a:p>
            <a:r>
              <a:rPr lang="zh-CN" altLang="en-US" dirty="0" smtClean="0">
                <a:solidFill>
                  <a:srgbClr val="00B050"/>
                </a:solidFill>
              </a:rPr>
              <a:t>场景三 校内异地实验</a:t>
            </a:r>
            <a:endParaRPr lang="en-US" altLang="zh-CN" dirty="0" smtClean="0">
              <a:solidFill>
                <a:srgbClr val="00B050"/>
              </a:solidFill>
            </a:endParaRPr>
          </a:p>
          <a:p>
            <a:r>
              <a:rPr lang="en-US" altLang="zh-CN" dirty="0" smtClean="0"/>
              <a:t>       </a:t>
            </a:r>
            <a:r>
              <a:rPr lang="zh-CN" altLang="zh-CN" dirty="0" smtClean="0"/>
              <a:t>实体实验装置安装在专用的实验室内，实验室可以只放实体实验装置，占地面积较小。</a:t>
            </a:r>
          </a:p>
          <a:p>
            <a:r>
              <a:rPr lang="zh-CN" altLang="zh-CN" dirty="0" smtClean="0"/>
              <a:t>学生在</a:t>
            </a:r>
            <a:r>
              <a:rPr lang="zh-CN" altLang="zh-CN" dirty="0" smtClean="0">
                <a:solidFill>
                  <a:srgbClr val="FF0000"/>
                </a:solidFill>
              </a:rPr>
              <a:t>宿舍、教室、公共机房</a:t>
            </a:r>
            <a:r>
              <a:rPr lang="zh-CN" altLang="zh-CN" dirty="0" smtClean="0"/>
              <a:t>等校园环境中，在电脑、平板、手机等终端上，通过互联网浏览器完成相应的实验实训项目，和云端实验一样，实体实验装置的运行情况通过视频反馈。</a:t>
            </a:r>
            <a:endParaRPr lang="zh-CN" altLang="zh-CN" dirty="0"/>
          </a:p>
        </p:txBody>
      </p:sp>
      <p:pic>
        <p:nvPicPr>
          <p:cNvPr id="69634" name="Picture 2"/>
          <p:cNvPicPr>
            <a:picLocks noChangeAspect="1" noChangeArrowheads="1"/>
          </p:cNvPicPr>
          <p:nvPr/>
        </p:nvPicPr>
        <p:blipFill>
          <a:blip r:embed="rId4" cstate="print"/>
          <a:srcRect/>
          <a:stretch>
            <a:fillRect/>
          </a:stretch>
        </p:blipFill>
        <p:spPr bwMode="auto">
          <a:xfrm>
            <a:off x="5172075" y="1582738"/>
            <a:ext cx="7019925" cy="2905125"/>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14339"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14340"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12" name="TextBox 11"/>
          <p:cNvSpPr txBox="1"/>
          <p:nvPr/>
        </p:nvSpPr>
        <p:spPr>
          <a:xfrm>
            <a:off x="2598738" y="401638"/>
            <a:ext cx="4857750" cy="646331"/>
          </a:xfrm>
          <a:prstGeom prst="rect">
            <a:avLst/>
          </a:prstGeom>
          <a:noFill/>
        </p:spPr>
        <p:txBody>
          <a:bodyPr>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以虚控实</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13" name="TextBox 12"/>
          <p:cNvSpPr txBox="1"/>
          <p:nvPr/>
        </p:nvSpPr>
        <p:spPr>
          <a:xfrm>
            <a:off x="4584700" y="812800"/>
            <a:ext cx="4000500" cy="523220"/>
          </a:xfrm>
          <a:prstGeom prst="rect">
            <a:avLst/>
          </a:prstGeom>
          <a:noFill/>
        </p:spPr>
        <p:txBody>
          <a:bodyPr wrap="square" rtlCol="0">
            <a:spAutoFit/>
          </a:bodyPr>
          <a:lstStyle/>
          <a:p>
            <a:r>
              <a:rPr lang="zh-CN" altLang="en-US" sz="2800" dirty="0" smtClean="0">
                <a:solidFill>
                  <a:srgbClr val="FF0000"/>
                </a:solidFill>
                <a:latin typeface="方正粗黑宋简体" pitchFamily="2" charset="-122"/>
                <a:ea typeface="方正粗黑宋简体" pitchFamily="2" charset="-122"/>
              </a:rPr>
              <a:t>实训项目</a:t>
            </a:r>
          </a:p>
        </p:txBody>
      </p:sp>
      <p:sp>
        <p:nvSpPr>
          <p:cNvPr id="16" name="矩形 15"/>
          <p:cNvSpPr/>
          <p:nvPr/>
        </p:nvSpPr>
        <p:spPr>
          <a:xfrm>
            <a:off x="647700" y="1746935"/>
            <a:ext cx="4267200" cy="369332"/>
          </a:xfrm>
          <a:prstGeom prst="rect">
            <a:avLst/>
          </a:prstGeom>
        </p:spPr>
        <p:txBody>
          <a:bodyPr wrap="square">
            <a:spAutoFit/>
          </a:bodyPr>
          <a:lstStyle/>
          <a:p>
            <a:r>
              <a:rPr lang="zh-CN" altLang="en-US" dirty="0" smtClean="0">
                <a:solidFill>
                  <a:srgbClr val="00B050"/>
                </a:solidFill>
              </a:rPr>
              <a:t>① “过程</a:t>
            </a:r>
            <a:r>
              <a:rPr lang="en-US" altLang="zh-CN" dirty="0" smtClean="0">
                <a:solidFill>
                  <a:srgbClr val="00B050"/>
                </a:solidFill>
              </a:rPr>
              <a:t>+</a:t>
            </a:r>
            <a:r>
              <a:rPr lang="zh-CN" altLang="en-US" dirty="0" smtClean="0">
                <a:solidFill>
                  <a:srgbClr val="00B050"/>
                </a:solidFill>
              </a:rPr>
              <a:t>结果”后台记录，自动评分</a:t>
            </a:r>
            <a:endParaRPr lang="zh-CN" altLang="zh-CN" dirty="0">
              <a:solidFill>
                <a:srgbClr val="00B050"/>
              </a:solidFill>
            </a:endParaRPr>
          </a:p>
        </p:txBody>
      </p:sp>
      <p:sp>
        <p:nvSpPr>
          <p:cNvPr id="15" name="矩形 14"/>
          <p:cNvSpPr/>
          <p:nvPr/>
        </p:nvSpPr>
        <p:spPr>
          <a:xfrm>
            <a:off x="685800" y="3461435"/>
            <a:ext cx="4267200" cy="369332"/>
          </a:xfrm>
          <a:prstGeom prst="rect">
            <a:avLst/>
          </a:prstGeom>
        </p:spPr>
        <p:txBody>
          <a:bodyPr wrap="square">
            <a:spAutoFit/>
          </a:bodyPr>
          <a:lstStyle/>
          <a:p>
            <a:r>
              <a:rPr lang="zh-CN" altLang="en-US" dirty="0" smtClean="0">
                <a:solidFill>
                  <a:srgbClr val="00B050"/>
                </a:solidFill>
              </a:rPr>
              <a:t>② “无重复</a:t>
            </a:r>
            <a:r>
              <a:rPr lang="en-US" altLang="zh-CN" dirty="0" smtClean="0">
                <a:solidFill>
                  <a:srgbClr val="00B050"/>
                </a:solidFill>
              </a:rPr>
              <a:t>+</a:t>
            </a:r>
            <a:r>
              <a:rPr lang="zh-CN" altLang="en-US" dirty="0" smtClean="0">
                <a:solidFill>
                  <a:srgbClr val="00B050"/>
                </a:solidFill>
              </a:rPr>
              <a:t>防抄袭”的实验数据</a:t>
            </a:r>
            <a:endParaRPr lang="zh-CN" altLang="zh-CN" dirty="0" smtClean="0">
              <a:solidFill>
                <a:srgbClr val="00B050"/>
              </a:solidFill>
            </a:endParaRPr>
          </a:p>
        </p:txBody>
      </p:sp>
      <p:sp>
        <p:nvSpPr>
          <p:cNvPr id="19" name="矩形 18"/>
          <p:cNvSpPr/>
          <p:nvPr/>
        </p:nvSpPr>
        <p:spPr>
          <a:xfrm>
            <a:off x="698500" y="2267635"/>
            <a:ext cx="5372100" cy="923330"/>
          </a:xfrm>
          <a:prstGeom prst="rect">
            <a:avLst/>
          </a:prstGeom>
        </p:spPr>
        <p:txBody>
          <a:bodyPr wrap="square">
            <a:spAutoFit/>
          </a:bodyPr>
          <a:lstStyle/>
          <a:p>
            <a:r>
              <a:rPr lang="en-US" altLang="zh-CN" dirty="0" smtClean="0"/>
              <a:t>       </a:t>
            </a:r>
            <a:r>
              <a:rPr lang="zh-CN" altLang="zh-CN" dirty="0" smtClean="0"/>
              <a:t>电气控制类实训项目包括</a:t>
            </a:r>
            <a:r>
              <a:rPr lang="zh-CN" altLang="zh-CN" dirty="0" smtClean="0">
                <a:solidFill>
                  <a:srgbClr val="FF0000"/>
                </a:solidFill>
              </a:rPr>
              <a:t>元件选型、线路搭建、调试运行</a:t>
            </a:r>
            <a:r>
              <a:rPr lang="zh-CN" altLang="zh-CN" dirty="0" smtClean="0"/>
              <a:t>等环节，后台记录过程和结果数据，并实现自动评分。</a:t>
            </a:r>
            <a:endParaRPr lang="zh-CN" altLang="zh-CN" dirty="0"/>
          </a:p>
        </p:txBody>
      </p:sp>
      <p:sp>
        <p:nvSpPr>
          <p:cNvPr id="20" name="矩形 19"/>
          <p:cNvSpPr/>
          <p:nvPr/>
        </p:nvSpPr>
        <p:spPr>
          <a:xfrm>
            <a:off x="698500" y="4036536"/>
            <a:ext cx="5270500" cy="1477328"/>
          </a:xfrm>
          <a:prstGeom prst="rect">
            <a:avLst/>
          </a:prstGeom>
        </p:spPr>
        <p:txBody>
          <a:bodyPr wrap="square">
            <a:spAutoFit/>
          </a:bodyPr>
          <a:lstStyle/>
          <a:p>
            <a:r>
              <a:rPr lang="en-US" altLang="zh-CN" dirty="0" smtClean="0"/>
              <a:t>       </a:t>
            </a:r>
            <a:r>
              <a:rPr lang="zh-CN" altLang="zh-CN" dirty="0" smtClean="0"/>
              <a:t>电机拖动类实验项目同样记录各类过程性能参数，后台直接分析生成结论数据，与实验者提交的实验结论和过程数据进行自动比对。数据通过真实实验装置采集，每次</a:t>
            </a:r>
            <a:r>
              <a:rPr lang="zh-CN" altLang="zh-CN" dirty="0" smtClean="0">
                <a:solidFill>
                  <a:srgbClr val="FF0000"/>
                </a:solidFill>
              </a:rPr>
              <a:t>实验都有所不同，后台可以自动判断实验报告数据的真实性，甄别抄袭的数据</a:t>
            </a:r>
            <a:r>
              <a:rPr lang="zh-CN" altLang="zh-CN" dirty="0" smtClean="0"/>
              <a:t>。</a:t>
            </a:r>
            <a:endParaRPr lang="zh-CN" altLang="zh-CN" dirty="0"/>
          </a:p>
        </p:txBody>
      </p:sp>
      <p:pic>
        <p:nvPicPr>
          <p:cNvPr id="70658" name="Picture 2"/>
          <p:cNvPicPr>
            <a:picLocks noChangeAspect="1" noChangeArrowheads="1"/>
          </p:cNvPicPr>
          <p:nvPr/>
        </p:nvPicPr>
        <p:blipFill>
          <a:blip r:embed="rId4" cstate="print"/>
          <a:srcRect/>
          <a:stretch>
            <a:fillRect/>
          </a:stretch>
        </p:blipFill>
        <p:spPr bwMode="auto">
          <a:xfrm>
            <a:off x="6340475" y="1308100"/>
            <a:ext cx="5276850" cy="5029200"/>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14339"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14340"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12" name="TextBox 11"/>
          <p:cNvSpPr txBox="1"/>
          <p:nvPr/>
        </p:nvSpPr>
        <p:spPr>
          <a:xfrm>
            <a:off x="2598738" y="401638"/>
            <a:ext cx="4857750" cy="646331"/>
          </a:xfrm>
          <a:prstGeom prst="rect">
            <a:avLst/>
          </a:prstGeom>
          <a:noFill/>
        </p:spPr>
        <p:txBody>
          <a:bodyPr>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虚实结合</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13" name="TextBox 12"/>
          <p:cNvSpPr txBox="1"/>
          <p:nvPr/>
        </p:nvSpPr>
        <p:spPr>
          <a:xfrm>
            <a:off x="4584700" y="812800"/>
            <a:ext cx="4000500" cy="523220"/>
          </a:xfrm>
          <a:prstGeom prst="rect">
            <a:avLst/>
          </a:prstGeom>
          <a:noFill/>
        </p:spPr>
        <p:txBody>
          <a:bodyPr wrap="square" rtlCol="0">
            <a:spAutoFit/>
          </a:bodyPr>
          <a:lstStyle/>
          <a:p>
            <a:r>
              <a:rPr lang="zh-CN" altLang="en-US" sz="2800" dirty="0" smtClean="0">
                <a:solidFill>
                  <a:srgbClr val="FF0000"/>
                </a:solidFill>
                <a:latin typeface="方正粗黑宋简体" pitchFamily="2" charset="-122"/>
                <a:ea typeface="方正粗黑宋简体" pitchFamily="2" charset="-122"/>
              </a:rPr>
              <a:t>以实控虚</a:t>
            </a:r>
          </a:p>
        </p:txBody>
      </p:sp>
      <p:sp>
        <p:nvSpPr>
          <p:cNvPr id="21" name="矩形 20"/>
          <p:cNvSpPr/>
          <p:nvPr/>
        </p:nvSpPr>
        <p:spPr>
          <a:xfrm>
            <a:off x="482600" y="1760835"/>
            <a:ext cx="5588000" cy="923330"/>
          </a:xfrm>
          <a:prstGeom prst="rect">
            <a:avLst/>
          </a:prstGeom>
        </p:spPr>
        <p:txBody>
          <a:bodyPr wrap="square">
            <a:spAutoFit/>
          </a:bodyPr>
          <a:lstStyle/>
          <a:p>
            <a:r>
              <a:rPr lang="en-US" altLang="zh-CN" dirty="0" smtClean="0"/>
              <a:t>       </a:t>
            </a:r>
            <a:r>
              <a:rPr lang="zh-CN" altLang="zh-CN" dirty="0" smtClean="0"/>
              <a:t>实训装置将西门子</a:t>
            </a:r>
            <a:r>
              <a:rPr lang="zh-CN" altLang="zh-CN" dirty="0" smtClean="0">
                <a:solidFill>
                  <a:srgbClr val="FF0000"/>
                </a:solidFill>
              </a:rPr>
              <a:t>实物</a:t>
            </a:r>
            <a:r>
              <a:rPr lang="en-US" altLang="zh-CN" dirty="0" smtClean="0">
                <a:solidFill>
                  <a:srgbClr val="FF0000"/>
                </a:solidFill>
              </a:rPr>
              <a:t>PLC</a:t>
            </a:r>
            <a:r>
              <a:rPr lang="zh-CN" altLang="zh-CN" dirty="0" smtClean="0"/>
              <a:t>、</a:t>
            </a:r>
            <a:r>
              <a:rPr lang="en-US" altLang="zh-CN" dirty="0" smtClean="0">
                <a:solidFill>
                  <a:srgbClr val="FF0000"/>
                </a:solidFill>
              </a:rPr>
              <a:t>HMI</a:t>
            </a:r>
            <a:r>
              <a:rPr lang="zh-CN" altLang="zh-CN" dirty="0" smtClean="0"/>
              <a:t>通过专用信号转换器与电脑上的“</a:t>
            </a:r>
            <a:r>
              <a:rPr lang="en-US" altLang="zh-CN" dirty="0" smtClean="0">
                <a:solidFill>
                  <a:srgbClr val="FF0000"/>
                </a:solidFill>
              </a:rPr>
              <a:t>PLC</a:t>
            </a:r>
            <a:r>
              <a:rPr lang="zh-CN" altLang="zh-CN" dirty="0" smtClean="0">
                <a:solidFill>
                  <a:srgbClr val="FF0000"/>
                </a:solidFill>
              </a:rPr>
              <a:t>编程与应用仿真软件</a:t>
            </a:r>
            <a:r>
              <a:rPr lang="zh-CN" altLang="zh-CN" dirty="0" smtClean="0"/>
              <a:t>”连接，进行</a:t>
            </a:r>
            <a:r>
              <a:rPr lang="en-US" altLang="zh-CN" dirty="0" smtClean="0"/>
              <a:t>PLC</a:t>
            </a:r>
            <a:r>
              <a:rPr lang="zh-CN" altLang="zh-CN" dirty="0" smtClean="0"/>
              <a:t>编程与运用相关项目的虚实结合实训。</a:t>
            </a:r>
            <a:endParaRPr lang="zh-CN" altLang="zh-CN" dirty="0"/>
          </a:p>
        </p:txBody>
      </p:sp>
      <p:sp>
        <p:nvSpPr>
          <p:cNvPr id="22" name="矩形 21"/>
          <p:cNvSpPr/>
          <p:nvPr/>
        </p:nvSpPr>
        <p:spPr>
          <a:xfrm>
            <a:off x="965200" y="2879636"/>
            <a:ext cx="6096000" cy="3277820"/>
          </a:xfrm>
          <a:prstGeom prst="rect">
            <a:avLst/>
          </a:prstGeom>
        </p:spPr>
        <p:txBody>
          <a:bodyPr>
            <a:spAutoFit/>
          </a:bodyPr>
          <a:lstStyle/>
          <a:p>
            <a:r>
              <a:rPr lang="zh-CN" altLang="en-US" dirty="0" smtClean="0">
                <a:solidFill>
                  <a:srgbClr val="00B050"/>
                </a:solidFill>
              </a:rPr>
              <a:t>主要特点：</a:t>
            </a:r>
            <a:endParaRPr lang="en-US" altLang="zh-CN" dirty="0" smtClean="0">
              <a:solidFill>
                <a:srgbClr val="00B050"/>
              </a:solidFill>
            </a:endParaRPr>
          </a:p>
          <a:p>
            <a:pPr>
              <a:lnSpc>
                <a:spcPct val="150000"/>
              </a:lnSpc>
              <a:buFont typeface="Wingdings" pitchFamily="2" charset="2"/>
              <a:buChar char="ü"/>
            </a:pPr>
            <a:r>
              <a:rPr lang="zh-CN" altLang="en-US" spc="300" dirty="0" smtClean="0"/>
              <a:t>①</a:t>
            </a:r>
            <a:r>
              <a:rPr lang="zh-CN" altLang="zh-CN" spc="300" dirty="0" smtClean="0"/>
              <a:t>提供大量训练项目</a:t>
            </a:r>
            <a:r>
              <a:rPr lang="en-US" altLang="zh-CN" spc="300" dirty="0" smtClean="0"/>
              <a:t> </a:t>
            </a:r>
          </a:p>
          <a:p>
            <a:pPr>
              <a:lnSpc>
                <a:spcPct val="150000"/>
              </a:lnSpc>
              <a:buFont typeface="Wingdings" pitchFamily="2" charset="2"/>
              <a:buChar char="ü"/>
            </a:pPr>
            <a:r>
              <a:rPr lang="zh-CN" altLang="en-US" spc="300" dirty="0" smtClean="0"/>
              <a:t>②</a:t>
            </a:r>
            <a:r>
              <a:rPr lang="zh-CN" altLang="zh-CN" spc="300" dirty="0" smtClean="0"/>
              <a:t>实物</a:t>
            </a:r>
            <a:r>
              <a:rPr lang="en-US" altLang="zh-CN" spc="300" dirty="0" smtClean="0"/>
              <a:t>PLC</a:t>
            </a:r>
            <a:r>
              <a:rPr lang="zh-CN" altLang="zh-CN" spc="300" dirty="0" smtClean="0"/>
              <a:t>独立编程调试</a:t>
            </a:r>
            <a:endParaRPr lang="en-US" altLang="zh-CN" spc="300" dirty="0" smtClean="0"/>
          </a:p>
          <a:p>
            <a:pPr>
              <a:lnSpc>
                <a:spcPct val="150000"/>
              </a:lnSpc>
              <a:buFont typeface="Wingdings" pitchFamily="2" charset="2"/>
              <a:buChar char="ü"/>
            </a:pPr>
            <a:r>
              <a:rPr lang="zh-CN" altLang="en-US" spc="300" dirty="0" smtClean="0"/>
              <a:t>③</a:t>
            </a:r>
            <a:r>
              <a:rPr lang="zh-CN" altLang="zh-CN" spc="300" dirty="0" smtClean="0"/>
              <a:t>仿真电液气控制线路装调</a:t>
            </a:r>
            <a:endParaRPr lang="en-US" altLang="zh-CN" spc="300" dirty="0" smtClean="0"/>
          </a:p>
          <a:p>
            <a:pPr>
              <a:lnSpc>
                <a:spcPct val="150000"/>
              </a:lnSpc>
              <a:buFont typeface="Wingdings" pitchFamily="2" charset="2"/>
              <a:buChar char="ü"/>
            </a:pPr>
            <a:r>
              <a:rPr lang="zh-CN" altLang="en-US" spc="300" dirty="0" smtClean="0"/>
              <a:t>④仪表实时检测</a:t>
            </a:r>
            <a:endParaRPr lang="en-US" altLang="zh-CN" spc="300" dirty="0" smtClean="0"/>
          </a:p>
          <a:p>
            <a:pPr>
              <a:lnSpc>
                <a:spcPct val="150000"/>
              </a:lnSpc>
              <a:buFont typeface="Wingdings" pitchFamily="2" charset="2"/>
              <a:buChar char="ü"/>
            </a:pPr>
            <a:r>
              <a:rPr lang="zh-CN" altLang="en-US" spc="300" dirty="0" smtClean="0"/>
              <a:t>⑤虚实结合联合调试</a:t>
            </a:r>
            <a:endParaRPr lang="en-US" altLang="zh-CN" spc="300" dirty="0" smtClean="0"/>
          </a:p>
          <a:p>
            <a:pPr>
              <a:lnSpc>
                <a:spcPct val="150000"/>
              </a:lnSpc>
              <a:buFont typeface="Wingdings" pitchFamily="2" charset="2"/>
              <a:buChar char="ü"/>
            </a:pPr>
            <a:r>
              <a:rPr lang="zh-CN" altLang="en-US" spc="300" dirty="0" smtClean="0"/>
              <a:t>⑥可视化呈现线路运行结果</a:t>
            </a:r>
            <a:endParaRPr lang="en-US" altLang="zh-CN" spc="300" dirty="0" smtClean="0"/>
          </a:p>
          <a:p>
            <a:pPr>
              <a:lnSpc>
                <a:spcPct val="150000"/>
              </a:lnSpc>
              <a:buFont typeface="Wingdings" pitchFamily="2" charset="2"/>
              <a:buChar char="ü"/>
            </a:pPr>
            <a:r>
              <a:rPr lang="zh-CN" altLang="en-US" spc="300" dirty="0" smtClean="0"/>
              <a:t>⑦三维互动虚拟控制对象</a:t>
            </a:r>
            <a:endParaRPr lang="zh-CN" altLang="zh-CN" spc="300" dirty="0"/>
          </a:p>
        </p:txBody>
      </p:sp>
      <p:pic>
        <p:nvPicPr>
          <p:cNvPr id="23" name="图片 22"/>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6254750" y="1257300"/>
            <a:ext cx="5581650" cy="5054600"/>
          </a:xfrm>
          <a:prstGeom prst="rect">
            <a:avLst/>
          </a:prstGeom>
          <a:noFill/>
          <a:ln>
            <a:noFill/>
          </a:ln>
        </p:spPr>
      </p:pic>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14339"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14340"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12" name="TextBox 11"/>
          <p:cNvSpPr txBox="1"/>
          <p:nvPr/>
        </p:nvSpPr>
        <p:spPr>
          <a:xfrm>
            <a:off x="2598738" y="401638"/>
            <a:ext cx="4857750" cy="646331"/>
          </a:xfrm>
          <a:prstGeom prst="rect">
            <a:avLst/>
          </a:prstGeom>
          <a:noFill/>
        </p:spPr>
        <p:txBody>
          <a:bodyPr>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以实控虚</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13" name="TextBox 12"/>
          <p:cNvSpPr txBox="1"/>
          <p:nvPr/>
        </p:nvSpPr>
        <p:spPr>
          <a:xfrm>
            <a:off x="4546600" y="927100"/>
            <a:ext cx="4000500" cy="523220"/>
          </a:xfrm>
          <a:prstGeom prst="rect">
            <a:avLst/>
          </a:prstGeom>
          <a:noFill/>
        </p:spPr>
        <p:txBody>
          <a:bodyPr wrap="square" rtlCol="0">
            <a:spAutoFit/>
          </a:bodyPr>
          <a:lstStyle/>
          <a:p>
            <a:r>
              <a:rPr lang="zh-CN" altLang="en-US" sz="2800" dirty="0" smtClean="0">
                <a:solidFill>
                  <a:srgbClr val="FF0000"/>
                </a:solidFill>
                <a:latin typeface="方正粗黑宋简体" pitchFamily="2" charset="-122"/>
                <a:ea typeface="方正粗黑宋简体" pitchFamily="2" charset="-122"/>
              </a:rPr>
              <a:t>产品展示</a:t>
            </a:r>
          </a:p>
        </p:txBody>
      </p:sp>
      <p:sp>
        <p:nvSpPr>
          <p:cNvPr id="17" name="TextBox 16"/>
          <p:cNvSpPr txBox="1"/>
          <p:nvPr/>
        </p:nvSpPr>
        <p:spPr>
          <a:xfrm>
            <a:off x="406400" y="1993900"/>
            <a:ext cx="5245100" cy="400110"/>
          </a:xfrm>
          <a:prstGeom prst="rect">
            <a:avLst/>
          </a:prstGeom>
          <a:noFill/>
        </p:spPr>
        <p:txBody>
          <a:bodyPr wrap="square" rtlCol="0">
            <a:spAutoFit/>
          </a:bodyPr>
          <a:lstStyle/>
          <a:p>
            <a:r>
              <a:rPr lang="en-US" altLang="zh-CN" sz="2000" dirty="0" smtClean="0">
                <a:solidFill>
                  <a:srgbClr val="00B050"/>
                </a:solidFill>
                <a:latin typeface="方正粗黑宋简体" pitchFamily="2" charset="-122"/>
                <a:ea typeface="方正粗黑宋简体" pitchFamily="2" charset="-122"/>
              </a:rPr>
              <a:t>1.</a:t>
            </a:r>
            <a:r>
              <a:rPr lang="zh-CN" altLang="en-US" sz="2000" dirty="0" smtClean="0">
                <a:solidFill>
                  <a:srgbClr val="00B050"/>
                </a:solidFill>
                <a:latin typeface="方正粗黑宋简体" pitchFamily="2" charset="-122"/>
                <a:ea typeface="方正粗黑宋简体" pitchFamily="2" charset="-122"/>
              </a:rPr>
              <a:t>通过</a:t>
            </a:r>
            <a:r>
              <a:rPr lang="en-US" altLang="zh-CN" sz="2000" dirty="0" smtClean="0">
                <a:solidFill>
                  <a:srgbClr val="00B050"/>
                </a:solidFill>
                <a:latin typeface="方正粗黑宋简体" pitchFamily="2" charset="-122"/>
                <a:ea typeface="方正粗黑宋简体" pitchFamily="2" charset="-122"/>
              </a:rPr>
              <a:t>HMI</a:t>
            </a:r>
            <a:r>
              <a:rPr lang="zh-CN" altLang="en-US" sz="2000" dirty="0" smtClean="0">
                <a:solidFill>
                  <a:srgbClr val="00B050"/>
                </a:solidFill>
                <a:latin typeface="方正粗黑宋简体" pitchFamily="2" charset="-122"/>
                <a:ea typeface="方正粗黑宋简体" pitchFamily="2" charset="-122"/>
              </a:rPr>
              <a:t>控制仿真软件中三维场景的动作</a:t>
            </a:r>
          </a:p>
        </p:txBody>
      </p:sp>
      <p:sp>
        <p:nvSpPr>
          <p:cNvPr id="19" name="TextBox 18"/>
          <p:cNvSpPr txBox="1"/>
          <p:nvPr/>
        </p:nvSpPr>
        <p:spPr>
          <a:xfrm>
            <a:off x="6121400" y="2006600"/>
            <a:ext cx="5892800" cy="400110"/>
          </a:xfrm>
          <a:prstGeom prst="rect">
            <a:avLst/>
          </a:prstGeom>
          <a:noFill/>
        </p:spPr>
        <p:txBody>
          <a:bodyPr wrap="square" rtlCol="0">
            <a:spAutoFit/>
          </a:bodyPr>
          <a:lstStyle/>
          <a:p>
            <a:r>
              <a:rPr lang="en-US" altLang="zh-CN" sz="2000" dirty="0" smtClean="0">
                <a:solidFill>
                  <a:srgbClr val="00B050"/>
                </a:solidFill>
                <a:latin typeface="方正粗黑宋简体" pitchFamily="2" charset="-122"/>
                <a:ea typeface="方正粗黑宋简体" pitchFamily="2" charset="-122"/>
              </a:rPr>
              <a:t>2.</a:t>
            </a:r>
            <a:r>
              <a:rPr lang="zh-CN" altLang="en-US" sz="2000" dirty="0" smtClean="0">
                <a:solidFill>
                  <a:srgbClr val="00B050"/>
                </a:solidFill>
                <a:latin typeface="方正粗黑宋简体" pitchFamily="2" charset="-122"/>
                <a:ea typeface="方正粗黑宋简体" pitchFamily="2" charset="-122"/>
              </a:rPr>
              <a:t>三维场景中的模型运动与实物</a:t>
            </a:r>
            <a:r>
              <a:rPr lang="en-US" altLang="zh-CN" sz="2000" dirty="0" smtClean="0">
                <a:solidFill>
                  <a:srgbClr val="00B050"/>
                </a:solidFill>
                <a:latin typeface="方正粗黑宋简体" pitchFamily="2" charset="-122"/>
                <a:ea typeface="方正粗黑宋简体" pitchFamily="2" charset="-122"/>
              </a:rPr>
              <a:t>PLC</a:t>
            </a:r>
            <a:r>
              <a:rPr lang="zh-CN" altLang="en-US" sz="2000" dirty="0" smtClean="0">
                <a:solidFill>
                  <a:srgbClr val="00B050"/>
                </a:solidFill>
                <a:latin typeface="方正粗黑宋简体" pitchFamily="2" charset="-122"/>
                <a:ea typeface="方正粗黑宋简体" pitchFamily="2" charset="-122"/>
              </a:rPr>
              <a:t>的信号交互</a:t>
            </a:r>
          </a:p>
        </p:txBody>
      </p:sp>
      <p:sp>
        <p:nvSpPr>
          <p:cNvPr id="20" name="TextBox 19"/>
          <p:cNvSpPr txBox="1"/>
          <p:nvPr/>
        </p:nvSpPr>
        <p:spPr>
          <a:xfrm>
            <a:off x="8483600" y="2768600"/>
            <a:ext cx="2628900" cy="338554"/>
          </a:xfrm>
          <a:prstGeom prst="rect">
            <a:avLst/>
          </a:prstGeom>
          <a:noFill/>
        </p:spPr>
        <p:txBody>
          <a:bodyPr wrap="square" rtlCol="0">
            <a:spAutoFit/>
          </a:bodyPr>
          <a:lstStyle/>
          <a:p>
            <a:r>
              <a:rPr lang="zh-CN" altLang="en-US" sz="1600" dirty="0" smtClean="0">
                <a:solidFill>
                  <a:srgbClr val="FF0000"/>
                </a:solidFill>
                <a:latin typeface="叶根友毛笔行书2.0版" pitchFamily="2" charset="-122"/>
                <a:ea typeface="叶根友毛笔行书2.0版" pitchFamily="2" charset="-122"/>
                <a:hlinkClick r:id="rId4" action="ppaction://hlinkfile"/>
              </a:rPr>
              <a:t>点击打开视频</a:t>
            </a:r>
            <a:endParaRPr lang="zh-CN" altLang="en-US" sz="1600" dirty="0" smtClean="0">
              <a:solidFill>
                <a:srgbClr val="FF0000"/>
              </a:solidFill>
              <a:latin typeface="叶根友毛笔行书2.0版" pitchFamily="2" charset="-122"/>
              <a:ea typeface="叶根友毛笔行书2.0版" pitchFamily="2" charset="-122"/>
            </a:endParaRPr>
          </a:p>
        </p:txBody>
      </p:sp>
      <p:sp>
        <p:nvSpPr>
          <p:cNvPr id="21" name="TextBox 20"/>
          <p:cNvSpPr txBox="1"/>
          <p:nvPr/>
        </p:nvSpPr>
        <p:spPr>
          <a:xfrm>
            <a:off x="2057400" y="2717800"/>
            <a:ext cx="2628900" cy="338554"/>
          </a:xfrm>
          <a:prstGeom prst="rect">
            <a:avLst/>
          </a:prstGeom>
          <a:noFill/>
        </p:spPr>
        <p:txBody>
          <a:bodyPr wrap="square" rtlCol="0">
            <a:spAutoFit/>
          </a:bodyPr>
          <a:lstStyle/>
          <a:p>
            <a:r>
              <a:rPr lang="zh-CN" altLang="en-US" sz="1600" dirty="0" smtClean="0">
                <a:solidFill>
                  <a:srgbClr val="FF0000"/>
                </a:solidFill>
                <a:latin typeface="叶根友毛笔行书2.0版" pitchFamily="2" charset="-122"/>
                <a:ea typeface="叶根友毛笔行书2.0版" pitchFamily="2" charset="-122"/>
                <a:hlinkClick r:id="rId5" action="ppaction://hlinkfile"/>
              </a:rPr>
              <a:t>点击打开视频</a:t>
            </a:r>
            <a:endParaRPr lang="zh-CN" altLang="en-US" sz="1600" dirty="0" smtClean="0">
              <a:solidFill>
                <a:srgbClr val="FF0000"/>
              </a:solidFill>
              <a:latin typeface="叶根友毛笔行书2.0版" pitchFamily="2" charset="-122"/>
              <a:ea typeface="叶根友毛笔行书2.0版" pitchFamily="2" charset="-122"/>
            </a:endParaRPr>
          </a:p>
        </p:txBody>
      </p:sp>
      <p:pic>
        <p:nvPicPr>
          <p:cNvPr id="71682" name="Picture 2"/>
          <p:cNvPicPr>
            <a:picLocks noChangeAspect="1" noChangeArrowheads="1"/>
          </p:cNvPicPr>
          <p:nvPr/>
        </p:nvPicPr>
        <p:blipFill>
          <a:blip r:embed="rId6" cstate="print"/>
          <a:srcRect/>
          <a:stretch>
            <a:fillRect/>
          </a:stretch>
        </p:blipFill>
        <p:spPr bwMode="auto">
          <a:xfrm>
            <a:off x="596900" y="3261877"/>
            <a:ext cx="4800600" cy="2747246"/>
          </a:xfrm>
          <a:prstGeom prst="rect">
            <a:avLst/>
          </a:prstGeom>
          <a:noFill/>
          <a:ln w="9525">
            <a:noFill/>
            <a:miter lim="800000"/>
            <a:headEnd/>
            <a:tailEnd/>
          </a:ln>
        </p:spPr>
      </p:pic>
      <p:pic>
        <p:nvPicPr>
          <p:cNvPr id="71683" name="Picture 3"/>
          <p:cNvPicPr>
            <a:picLocks noChangeAspect="1" noChangeArrowheads="1"/>
          </p:cNvPicPr>
          <p:nvPr/>
        </p:nvPicPr>
        <p:blipFill>
          <a:blip r:embed="rId7" cstate="print"/>
          <a:srcRect/>
          <a:stretch>
            <a:fillRect/>
          </a:stretch>
        </p:blipFill>
        <p:spPr bwMode="auto">
          <a:xfrm rot="16200000">
            <a:off x="7499908" y="2374901"/>
            <a:ext cx="2830986" cy="4597398"/>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圆角 40"/>
          <p:cNvSpPr/>
          <p:nvPr/>
        </p:nvSpPr>
        <p:spPr>
          <a:xfrm rot="2554597">
            <a:off x="10028238" y="5429250"/>
            <a:ext cx="3671887" cy="3865563"/>
          </a:xfrm>
          <a:prstGeom prst="roundRect">
            <a:avLst>
              <a:gd name="adj" fmla="val 15577"/>
            </a:avLst>
          </a:pr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nvGrpSpPr>
          <p:cNvPr id="2" name="Group 16"/>
          <p:cNvGrpSpPr/>
          <p:nvPr/>
        </p:nvGrpSpPr>
        <p:grpSpPr>
          <a:xfrm>
            <a:off x="5572125" y="321192"/>
            <a:ext cx="1026160" cy="1143635"/>
            <a:chOff x="5422084" y="0"/>
            <a:chExt cx="1368152" cy="1525504"/>
          </a:xfrm>
          <a:solidFill>
            <a:srgbClr val="39425D"/>
          </a:solidFill>
        </p:grpSpPr>
        <p:sp>
          <p:nvSpPr>
            <p:cNvPr id="26" name="Freeform: Shape 1"/>
            <p:cNvSpPr/>
            <p:nvPr/>
          </p:nvSpPr>
          <p:spPr>
            <a:xfrm>
              <a:off x="542208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grp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fontAlgn="auto">
                <a:defRPr/>
              </a:pPr>
              <a:endParaRPr sz="2400" noProof="1">
                <a:solidFill>
                  <a:srgbClr val="000000"/>
                </a:solidFill>
                <a:latin typeface="Century Gothic" pitchFamily="34" charset="0"/>
                <a:ea typeface="inpin culangti" pitchFamily="2" charset="-122"/>
                <a:cs typeface="+mn-ea"/>
                <a:sym typeface="Century Gothic" pitchFamily="34" charset="0"/>
              </a:endParaRPr>
            </a:p>
          </p:txBody>
        </p:sp>
        <p:grpSp>
          <p:nvGrpSpPr>
            <p:cNvPr id="3" name="Group 7"/>
            <p:cNvGrpSpPr/>
            <p:nvPr/>
          </p:nvGrpSpPr>
          <p:grpSpPr>
            <a:xfrm>
              <a:off x="5500915" y="428421"/>
              <a:ext cx="1202690" cy="630432"/>
              <a:chOff x="5505647" y="425440"/>
              <a:chExt cx="1202690" cy="630432"/>
            </a:xfrm>
            <a:grpFill/>
          </p:grpSpPr>
          <p:sp>
            <p:nvSpPr>
              <p:cNvPr id="28" name="TextBox 2"/>
              <p:cNvSpPr txBox="1"/>
              <p:nvPr/>
            </p:nvSpPr>
            <p:spPr>
              <a:xfrm>
                <a:off x="5541208" y="809804"/>
                <a:ext cx="1167129" cy="246068"/>
              </a:xfrm>
              <a:prstGeom prst="rect">
                <a:avLst/>
              </a:prstGeom>
              <a:grpFill/>
            </p:spPr>
            <p:txBody>
              <a:bodyPr lIns="0" tIns="0" rIns="0" bIns="0" anchor="ctr">
                <a:normAutofit fontScale="62500" lnSpcReduction="20000"/>
              </a:bodyPr>
              <a:lstStyle/>
              <a:p>
                <a:pPr algn="ctr" defTabSz="1219200" fontAlgn="auto">
                  <a:defRPr/>
                </a:pPr>
                <a:r>
                  <a:rPr lang="en-US" altLang="zh-CN" sz="1865" noProof="1">
                    <a:solidFill>
                      <a:srgbClr val="FFFFFF"/>
                    </a:solidFill>
                    <a:latin typeface="Century Gothic" pitchFamily="34" charset="0"/>
                    <a:ea typeface="inpin culangti" pitchFamily="2" charset="-122"/>
                    <a:cs typeface="+mn-ea"/>
                    <a:sym typeface="Century Gothic" pitchFamily="34" charset="0"/>
                  </a:rPr>
                  <a:t>CONTENTS</a:t>
                </a:r>
              </a:p>
            </p:txBody>
          </p:sp>
          <p:sp>
            <p:nvSpPr>
              <p:cNvPr id="30" name="TextBox 4"/>
              <p:cNvSpPr txBox="1"/>
              <p:nvPr/>
            </p:nvSpPr>
            <p:spPr>
              <a:xfrm>
                <a:off x="5505647" y="425440"/>
                <a:ext cx="1167129" cy="246068"/>
              </a:xfrm>
              <a:prstGeom prst="rect">
                <a:avLst/>
              </a:prstGeom>
              <a:grpFill/>
            </p:spPr>
            <p:txBody>
              <a:bodyPr lIns="0" tIns="0" rIns="0" bIns="0" anchor="ctr">
                <a:normAutofit fontScale="77500" lnSpcReduction="20000"/>
              </a:bodyPr>
              <a:lstStyle/>
              <a:p>
                <a:pPr algn="ctr" defTabSz="1219200" fontAlgn="auto">
                  <a:defRPr/>
                </a:pPr>
                <a:r>
                  <a:rPr lang="zh-CN" altLang="en-US" sz="1865" b="1" noProof="1">
                    <a:solidFill>
                      <a:srgbClr val="FFFFFF"/>
                    </a:solidFill>
                    <a:latin typeface="Century Gothic" pitchFamily="34" charset="0"/>
                    <a:ea typeface="inpin culangti" pitchFamily="2" charset="-122"/>
                    <a:cs typeface="+mn-ea"/>
                    <a:sym typeface="Century Gothic" pitchFamily="34" charset="0"/>
                  </a:rPr>
                  <a:t>目     录</a:t>
                </a:r>
              </a:p>
            </p:txBody>
          </p:sp>
        </p:grpSp>
      </p:grpSp>
      <p:sp>
        <p:nvSpPr>
          <p:cNvPr id="37" name="任意多边形: 形状 36"/>
          <p:cNvSpPr/>
          <p:nvPr/>
        </p:nvSpPr>
        <p:spPr>
          <a:xfrm rot="2675650">
            <a:off x="-3683000" y="-3219450"/>
            <a:ext cx="6078538" cy="8142288"/>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39" name="任意多边形: 形状 38"/>
          <p:cNvSpPr/>
          <p:nvPr/>
        </p:nvSpPr>
        <p:spPr>
          <a:xfrm rot="2675650">
            <a:off x="9688513" y="2822575"/>
            <a:ext cx="6078537" cy="8142288"/>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40" name="矩形: 圆角 39"/>
          <p:cNvSpPr/>
          <p:nvPr/>
        </p:nvSpPr>
        <p:spPr>
          <a:xfrm rot="2554597">
            <a:off x="-2497138" y="-2352675"/>
            <a:ext cx="4746626" cy="4999038"/>
          </a:xfrm>
          <a:prstGeom prst="roundRect">
            <a:avLst>
              <a:gd name="adj" fmla="val 15577"/>
            </a:avLst>
          </a:pr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pic>
        <p:nvPicPr>
          <p:cNvPr id="4104" name="图片 1" descr="二维码LOGO"/>
          <p:cNvPicPr>
            <a:picLocks noChangeAspect="1" noChangeArrowheads="1"/>
          </p:cNvPicPr>
          <p:nvPr/>
        </p:nvPicPr>
        <p:blipFill>
          <a:blip r:embed="rId4" cstate="print"/>
          <a:srcRect/>
          <a:stretch>
            <a:fillRect/>
          </a:stretch>
        </p:blipFill>
        <p:spPr bwMode="auto">
          <a:xfrm>
            <a:off x="11174413" y="114300"/>
            <a:ext cx="666750" cy="666750"/>
          </a:xfrm>
          <a:prstGeom prst="rect">
            <a:avLst/>
          </a:prstGeom>
          <a:noFill/>
          <a:ln w="9525">
            <a:noFill/>
            <a:miter lim="800000"/>
            <a:headEnd/>
            <a:tailEnd/>
          </a:ln>
        </p:spPr>
      </p:pic>
      <p:sp>
        <p:nvSpPr>
          <p:cNvPr id="4105" name="文本框 9"/>
          <p:cNvSpPr txBox="1">
            <a:spLocks noChangeArrowheads="1"/>
          </p:cNvSpPr>
          <p:nvPr/>
        </p:nvSpPr>
        <p:spPr bwMode="auto">
          <a:xfrm>
            <a:off x="8674100" y="758825"/>
            <a:ext cx="3149600"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6" name="文本框 15"/>
          <p:cNvSpPr txBox="1"/>
          <p:nvPr/>
        </p:nvSpPr>
        <p:spPr>
          <a:xfrm>
            <a:off x="2378075" y="6465888"/>
            <a:ext cx="7054850"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pic>
        <p:nvPicPr>
          <p:cNvPr id="17" name="图片 19"/>
          <p:cNvPicPr>
            <a:picLocks noChangeAspect="1" noChangeArrowheads="1"/>
          </p:cNvPicPr>
          <p:nvPr/>
        </p:nvPicPr>
        <p:blipFill>
          <a:blip r:embed="rId5" cstate="print"/>
          <a:srcRect/>
          <a:stretch>
            <a:fillRect/>
          </a:stretch>
        </p:blipFill>
        <p:spPr bwMode="auto">
          <a:xfrm>
            <a:off x="1765300" y="1790700"/>
            <a:ext cx="8077200" cy="4464050"/>
          </a:xfrm>
          <a:prstGeom prst="rect">
            <a:avLst/>
          </a:prstGeom>
          <a:noFill/>
          <a:ln w="9525">
            <a:noFill/>
            <a:miter lim="800000"/>
            <a:headEnd/>
            <a:tailEnd/>
          </a:ln>
        </p:spPr>
      </p:pic>
      <p:sp>
        <p:nvSpPr>
          <p:cNvPr id="18" name="直接连接符 20"/>
          <p:cNvSpPr>
            <a:spLocks noChangeShapeType="1"/>
          </p:cNvSpPr>
          <p:nvPr/>
        </p:nvSpPr>
        <p:spPr bwMode="auto">
          <a:xfrm>
            <a:off x="4446588" y="1905000"/>
            <a:ext cx="1587" cy="815975"/>
          </a:xfrm>
          <a:prstGeom prst="line">
            <a:avLst/>
          </a:prstGeom>
          <a:noFill/>
          <a:ln w="19050">
            <a:solidFill>
              <a:srgbClr val="0075CC"/>
            </a:solidFill>
            <a:bevel/>
            <a:headEnd/>
            <a:tailEnd/>
          </a:ln>
        </p:spPr>
        <p:txBody>
          <a:bodyPr/>
          <a:lstStyle/>
          <a:p>
            <a:endParaRPr lang="zh-CN" altLang="en-US"/>
          </a:p>
        </p:txBody>
      </p:sp>
      <p:sp>
        <p:nvSpPr>
          <p:cNvPr id="19" name="直接连接符 21"/>
          <p:cNvSpPr>
            <a:spLocks noChangeShapeType="1"/>
          </p:cNvSpPr>
          <p:nvPr/>
        </p:nvSpPr>
        <p:spPr bwMode="auto">
          <a:xfrm>
            <a:off x="4446588" y="3608388"/>
            <a:ext cx="1587" cy="817562"/>
          </a:xfrm>
          <a:prstGeom prst="line">
            <a:avLst/>
          </a:prstGeom>
          <a:noFill/>
          <a:ln w="19050">
            <a:solidFill>
              <a:srgbClr val="974806"/>
            </a:solidFill>
            <a:bevel/>
            <a:headEnd/>
            <a:tailEnd/>
          </a:ln>
        </p:spPr>
        <p:txBody>
          <a:bodyPr/>
          <a:lstStyle/>
          <a:p>
            <a:endParaRPr lang="zh-CN" altLang="en-US"/>
          </a:p>
        </p:txBody>
      </p:sp>
      <p:sp>
        <p:nvSpPr>
          <p:cNvPr id="20" name="直接连接符 22"/>
          <p:cNvSpPr>
            <a:spLocks noChangeShapeType="1"/>
          </p:cNvSpPr>
          <p:nvPr/>
        </p:nvSpPr>
        <p:spPr bwMode="auto">
          <a:xfrm>
            <a:off x="4446588" y="5264150"/>
            <a:ext cx="1587" cy="817563"/>
          </a:xfrm>
          <a:prstGeom prst="line">
            <a:avLst/>
          </a:prstGeom>
          <a:noFill/>
          <a:ln w="19050">
            <a:solidFill>
              <a:srgbClr val="3A8A1E"/>
            </a:solidFill>
            <a:bevel/>
            <a:headEnd/>
            <a:tailEnd/>
          </a:ln>
        </p:spPr>
        <p:txBody>
          <a:bodyPr/>
          <a:lstStyle/>
          <a:p>
            <a:endParaRPr lang="zh-CN" altLang="en-US"/>
          </a:p>
        </p:txBody>
      </p:sp>
      <p:sp>
        <p:nvSpPr>
          <p:cNvPr id="21" name="TextBox 1"/>
          <p:cNvSpPr txBox="1">
            <a:spLocks noChangeArrowheads="1"/>
          </p:cNvSpPr>
          <p:nvPr/>
        </p:nvSpPr>
        <p:spPr bwMode="auto">
          <a:xfrm>
            <a:off x="3021013" y="2159000"/>
            <a:ext cx="1447800" cy="396875"/>
          </a:xfrm>
          <a:prstGeom prst="rect">
            <a:avLst/>
          </a:prstGeom>
          <a:noFill/>
          <a:ln w="9525">
            <a:noFill/>
            <a:miter lim="800000"/>
            <a:headEnd/>
            <a:tailEnd/>
          </a:ln>
        </p:spPr>
        <p:txBody>
          <a:bodyPr>
            <a:spAutoFit/>
          </a:bodyPr>
          <a:lstStyle/>
          <a:p>
            <a:pPr algn="ctr" eaLnBrk="1" hangingPunct="1"/>
            <a:r>
              <a:rPr lang="zh-CN" altLang="en-US" sz="2000" b="1" dirty="0">
                <a:solidFill>
                  <a:schemeClr val="bg1"/>
                </a:solidFill>
              </a:rPr>
              <a:t>实训平台</a:t>
            </a:r>
          </a:p>
        </p:txBody>
      </p:sp>
      <p:sp>
        <p:nvSpPr>
          <p:cNvPr id="22" name="TextBox 44"/>
          <p:cNvSpPr txBox="1">
            <a:spLocks noChangeArrowheads="1"/>
          </p:cNvSpPr>
          <p:nvPr/>
        </p:nvSpPr>
        <p:spPr bwMode="auto">
          <a:xfrm>
            <a:off x="3016250" y="3816350"/>
            <a:ext cx="1447800" cy="396875"/>
          </a:xfrm>
          <a:prstGeom prst="rect">
            <a:avLst/>
          </a:prstGeom>
          <a:noFill/>
          <a:ln w="9525">
            <a:noFill/>
            <a:miter lim="800000"/>
            <a:headEnd/>
            <a:tailEnd/>
          </a:ln>
        </p:spPr>
        <p:txBody>
          <a:bodyPr>
            <a:spAutoFit/>
          </a:bodyPr>
          <a:lstStyle/>
          <a:p>
            <a:pPr algn="ctr" eaLnBrk="1" hangingPunct="1"/>
            <a:r>
              <a:rPr lang="zh-CN" altLang="en-US" sz="2000" b="1" dirty="0" smtClean="0">
                <a:solidFill>
                  <a:schemeClr val="bg1"/>
                </a:solidFill>
              </a:rPr>
              <a:t>在线仿真</a:t>
            </a:r>
            <a:endParaRPr lang="zh-CN" altLang="en-US" sz="2000" b="1" dirty="0">
              <a:solidFill>
                <a:schemeClr val="bg1"/>
              </a:solidFill>
            </a:endParaRPr>
          </a:p>
        </p:txBody>
      </p:sp>
      <p:sp>
        <p:nvSpPr>
          <p:cNvPr id="23" name="TextBox 45"/>
          <p:cNvSpPr txBox="1">
            <a:spLocks noChangeArrowheads="1"/>
          </p:cNvSpPr>
          <p:nvPr/>
        </p:nvSpPr>
        <p:spPr bwMode="auto">
          <a:xfrm>
            <a:off x="2998788" y="5472113"/>
            <a:ext cx="1447800" cy="396875"/>
          </a:xfrm>
          <a:prstGeom prst="rect">
            <a:avLst/>
          </a:prstGeom>
          <a:noFill/>
          <a:ln w="9525">
            <a:noFill/>
            <a:miter lim="800000"/>
            <a:headEnd/>
            <a:tailEnd/>
          </a:ln>
        </p:spPr>
        <p:txBody>
          <a:bodyPr>
            <a:spAutoFit/>
          </a:bodyPr>
          <a:lstStyle/>
          <a:p>
            <a:pPr algn="ctr" eaLnBrk="1" hangingPunct="1"/>
            <a:r>
              <a:rPr lang="zh-CN" altLang="en-US" sz="2000" b="1" dirty="0" smtClean="0">
                <a:solidFill>
                  <a:schemeClr val="bg1"/>
                </a:solidFill>
              </a:rPr>
              <a:t>桌面软件</a:t>
            </a:r>
            <a:endParaRPr lang="zh-CN" altLang="en-US" sz="2000" b="1" dirty="0">
              <a:solidFill>
                <a:schemeClr val="bg1"/>
              </a:solidFill>
            </a:endParaRPr>
          </a:p>
        </p:txBody>
      </p:sp>
      <p:sp>
        <p:nvSpPr>
          <p:cNvPr id="24" name="TextBox 46">
            <a:hlinkClick r:id="rId6" action="ppaction://hlinksldjump"/>
          </p:cNvPr>
          <p:cNvSpPr txBox="1">
            <a:spLocks noChangeArrowheads="1"/>
          </p:cNvSpPr>
          <p:nvPr/>
        </p:nvSpPr>
        <p:spPr bwMode="auto">
          <a:xfrm>
            <a:off x="4381500" y="2159000"/>
            <a:ext cx="4216400" cy="400110"/>
          </a:xfrm>
          <a:prstGeom prst="rect">
            <a:avLst/>
          </a:prstGeom>
          <a:noFill/>
          <a:ln w="9525">
            <a:noFill/>
            <a:miter lim="800000"/>
            <a:headEnd/>
            <a:tailEnd/>
          </a:ln>
        </p:spPr>
        <p:txBody>
          <a:bodyPr wrap="square">
            <a:spAutoFit/>
          </a:bodyPr>
          <a:lstStyle/>
          <a:p>
            <a:pPr algn="ctr" eaLnBrk="1" hangingPunct="1"/>
            <a:r>
              <a:rPr lang="zh-CN" altLang="en-US" sz="2000" b="1" dirty="0">
                <a:solidFill>
                  <a:schemeClr val="bg1"/>
                </a:solidFill>
              </a:rPr>
              <a:t>教</a:t>
            </a:r>
            <a:r>
              <a:rPr lang="zh-CN" altLang="en-US" sz="2000" b="1" dirty="0" smtClean="0">
                <a:solidFill>
                  <a:schemeClr val="bg1"/>
                </a:solidFill>
              </a:rPr>
              <a:t>师安排、预置任务、学生训练等</a:t>
            </a:r>
            <a:endParaRPr lang="zh-CN" altLang="en-US" sz="2000" b="1" dirty="0">
              <a:solidFill>
                <a:schemeClr val="bg1"/>
              </a:solidFill>
            </a:endParaRPr>
          </a:p>
        </p:txBody>
      </p:sp>
      <p:sp>
        <p:nvSpPr>
          <p:cNvPr id="25" name="TextBox 47">
            <a:hlinkClick r:id="rId7" action="ppaction://hlinksldjump"/>
          </p:cNvPr>
          <p:cNvSpPr txBox="1">
            <a:spLocks noChangeArrowheads="1"/>
          </p:cNvSpPr>
          <p:nvPr/>
        </p:nvSpPr>
        <p:spPr bwMode="auto">
          <a:xfrm>
            <a:off x="4325938" y="3798888"/>
            <a:ext cx="4424362" cy="400110"/>
          </a:xfrm>
          <a:prstGeom prst="rect">
            <a:avLst/>
          </a:prstGeom>
          <a:noFill/>
          <a:ln w="9525">
            <a:noFill/>
            <a:miter lim="800000"/>
            <a:headEnd/>
            <a:tailEnd/>
          </a:ln>
        </p:spPr>
        <p:txBody>
          <a:bodyPr wrap="square">
            <a:spAutoFit/>
          </a:bodyPr>
          <a:lstStyle/>
          <a:p>
            <a:pPr algn="ctr" eaLnBrk="1" hangingPunct="1"/>
            <a:r>
              <a:rPr lang="zh-CN" altLang="en-US" sz="2000" b="1" dirty="0" smtClean="0">
                <a:solidFill>
                  <a:schemeClr val="bg1"/>
                </a:solidFill>
              </a:rPr>
              <a:t>自主编程、可视呈现、系列任务等</a:t>
            </a:r>
            <a:endParaRPr lang="zh-CN" altLang="en-US" sz="2000" b="1" dirty="0">
              <a:solidFill>
                <a:schemeClr val="bg1"/>
              </a:solidFill>
            </a:endParaRPr>
          </a:p>
        </p:txBody>
      </p:sp>
      <p:sp>
        <p:nvSpPr>
          <p:cNvPr id="27" name="TextBox 48">
            <a:hlinkClick r:id="" action="ppaction://noaction"/>
          </p:cNvPr>
          <p:cNvSpPr txBox="1">
            <a:spLocks noChangeArrowheads="1"/>
          </p:cNvSpPr>
          <p:nvPr/>
        </p:nvSpPr>
        <p:spPr bwMode="auto">
          <a:xfrm>
            <a:off x="4356100" y="5486400"/>
            <a:ext cx="4368800" cy="400110"/>
          </a:xfrm>
          <a:prstGeom prst="rect">
            <a:avLst/>
          </a:prstGeom>
          <a:noFill/>
          <a:ln w="9525">
            <a:noFill/>
            <a:miter lim="800000"/>
            <a:headEnd/>
            <a:tailEnd/>
          </a:ln>
        </p:spPr>
        <p:txBody>
          <a:bodyPr wrap="square">
            <a:spAutoFit/>
          </a:bodyPr>
          <a:lstStyle/>
          <a:p>
            <a:pPr algn="ctr" eaLnBrk="1" hangingPunct="1"/>
            <a:r>
              <a:rPr lang="zh-CN" altLang="en-US" sz="2000" b="1" dirty="0">
                <a:solidFill>
                  <a:schemeClr val="bg1"/>
                </a:solidFill>
              </a:rPr>
              <a:t>智能控</a:t>
            </a:r>
            <a:r>
              <a:rPr lang="zh-CN" altLang="en-US" sz="2000" b="1" dirty="0" smtClean="0">
                <a:solidFill>
                  <a:schemeClr val="bg1"/>
                </a:solidFill>
              </a:rPr>
              <a:t>制、流水线、工业机器人等</a:t>
            </a:r>
            <a:endParaRPr lang="zh-CN" altLang="en-US" sz="2000" b="1" dirty="0">
              <a:solidFill>
                <a:schemeClr val="bg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p:bldP spid="22" grpId="0"/>
      <p:bldP spid="23" grpId="0"/>
      <p:bldP spid="24" grpId="0"/>
      <p:bldP spid="25"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11267"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11268"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21" name="TextBox 20"/>
          <p:cNvSpPr txBox="1"/>
          <p:nvPr/>
        </p:nvSpPr>
        <p:spPr>
          <a:xfrm>
            <a:off x="2598738" y="401638"/>
            <a:ext cx="4857750" cy="646331"/>
          </a:xfrm>
          <a:prstGeom prst="rect">
            <a:avLst/>
          </a:prstGeom>
          <a:noFill/>
        </p:spPr>
        <p:txBody>
          <a:bodyPr>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桌面软件</a:t>
            </a:r>
            <a:r>
              <a:rPr lang="en-US" altLang="zh-CN" sz="3600" dirty="0" smtClean="0">
                <a:solidFill>
                  <a:schemeClr val="tx1">
                    <a:lumMod val="75000"/>
                    <a:lumOff val="25000"/>
                  </a:schemeClr>
                </a:solidFill>
                <a:latin typeface="方正粗黑宋简体" pitchFamily="2" charset="-122"/>
                <a:ea typeface="方正粗黑宋简体" pitchFamily="2" charset="-122"/>
              </a:rPr>
              <a:t>_</a:t>
            </a:r>
            <a:r>
              <a:rPr lang="zh-CN" altLang="en-US" sz="3600" dirty="0" smtClean="0">
                <a:solidFill>
                  <a:schemeClr val="tx1">
                    <a:lumMod val="75000"/>
                    <a:lumOff val="25000"/>
                  </a:schemeClr>
                </a:solidFill>
                <a:latin typeface="方正粗黑宋简体" pitchFamily="2" charset="-122"/>
                <a:ea typeface="方正粗黑宋简体" pitchFamily="2" charset="-122"/>
              </a:rPr>
              <a:t>学习资料</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pic>
        <p:nvPicPr>
          <p:cNvPr id="17" name="图片 16" descr="Image00417.bmp"/>
          <p:cNvPicPr>
            <a:picLocks noChangeAspect="1"/>
          </p:cNvPicPr>
          <p:nvPr/>
        </p:nvPicPr>
        <p:blipFill>
          <a:blip r:embed="rId4" cstate="print"/>
          <a:stretch>
            <a:fillRect/>
          </a:stretch>
        </p:blipFill>
        <p:spPr>
          <a:xfrm>
            <a:off x="1342086" y="2007950"/>
            <a:ext cx="5574772" cy="2088145"/>
          </a:xfrm>
          <a:prstGeom prst="rect">
            <a:avLst/>
          </a:prstGeom>
          <a:ln>
            <a:solidFill>
              <a:srgbClr val="0070C0"/>
            </a:solidFill>
          </a:ln>
        </p:spPr>
      </p:pic>
      <p:sp>
        <p:nvSpPr>
          <p:cNvPr id="18" name="矩形 17"/>
          <p:cNvSpPr/>
          <p:nvPr/>
        </p:nvSpPr>
        <p:spPr>
          <a:xfrm>
            <a:off x="4366296" y="2872009"/>
            <a:ext cx="2232155" cy="648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Image00418.bmp"/>
          <p:cNvPicPr>
            <a:picLocks noChangeAspect="1"/>
          </p:cNvPicPr>
          <p:nvPr/>
        </p:nvPicPr>
        <p:blipFill>
          <a:blip r:embed="rId5" cstate="print"/>
          <a:stretch>
            <a:fillRect/>
          </a:stretch>
        </p:blipFill>
        <p:spPr>
          <a:xfrm>
            <a:off x="7462511" y="1863939"/>
            <a:ext cx="2448170" cy="4657711"/>
          </a:xfrm>
          <a:prstGeom prst="rect">
            <a:avLst/>
          </a:prstGeom>
          <a:ln>
            <a:solidFill>
              <a:srgbClr val="0070C0"/>
            </a:solidFill>
          </a:ln>
        </p:spPr>
      </p:pic>
      <p:sp>
        <p:nvSpPr>
          <p:cNvPr id="22" name="矩形 21"/>
          <p:cNvSpPr/>
          <p:nvPr/>
        </p:nvSpPr>
        <p:spPr>
          <a:xfrm>
            <a:off x="7678526" y="4816146"/>
            <a:ext cx="1800125" cy="936064"/>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
          <p:cNvSpPr txBox="1"/>
          <p:nvPr/>
        </p:nvSpPr>
        <p:spPr>
          <a:xfrm>
            <a:off x="1414091" y="1431910"/>
            <a:ext cx="6480450" cy="369332"/>
          </a:xfrm>
          <a:prstGeom prst="rect">
            <a:avLst/>
          </a:prstGeom>
          <a:noFill/>
        </p:spPr>
        <p:txBody>
          <a:bodyPr wrap="square" rtlCol="0">
            <a:spAutoFit/>
          </a:bodyPr>
          <a:lstStyle/>
          <a:p>
            <a:r>
              <a:rPr lang="zh-CN" altLang="en-US" b="1" dirty="0" smtClean="0"/>
              <a:t>软件详细操作方法：</a:t>
            </a:r>
            <a:r>
              <a:rPr lang="zh-CN" altLang="en-US" dirty="0" smtClean="0"/>
              <a:t>公司官网进入“软件下载”页面</a:t>
            </a:r>
            <a:endParaRPr lang="zh-CN" altLang="en-US" dirty="0"/>
          </a:p>
        </p:txBody>
      </p:sp>
      <p:sp>
        <p:nvSpPr>
          <p:cNvPr id="24" name="矩形 23"/>
          <p:cNvSpPr/>
          <p:nvPr/>
        </p:nvSpPr>
        <p:spPr>
          <a:xfrm>
            <a:off x="1846121" y="4384115"/>
            <a:ext cx="4749800" cy="369332"/>
          </a:xfrm>
          <a:prstGeom prst="rect">
            <a:avLst/>
          </a:prstGeom>
        </p:spPr>
        <p:txBody>
          <a:bodyPr>
            <a:spAutoFit/>
          </a:bodyPr>
          <a:lstStyle/>
          <a:p>
            <a:r>
              <a:rPr lang="zh-CN" altLang="en-US" dirty="0" smtClean="0">
                <a:solidFill>
                  <a:srgbClr val="FF0000"/>
                </a:solidFill>
              </a:rPr>
              <a:t>下载软件安装、基本操作的图文资料</a:t>
            </a:r>
            <a:endParaRPr lang="zh-CN" altLang="en-US" dirty="0">
              <a:solidFill>
                <a:srgbClr val="FF0000"/>
              </a:solidFill>
            </a:endParaRPr>
          </a:p>
        </p:txBody>
      </p:sp>
      <p:cxnSp>
        <p:nvCxnSpPr>
          <p:cNvPr id="25" name="直接箭头连接符 24"/>
          <p:cNvCxnSpPr/>
          <p:nvPr/>
        </p:nvCxnSpPr>
        <p:spPr>
          <a:xfrm flipH="1">
            <a:off x="5446371" y="3952085"/>
            <a:ext cx="2232155" cy="1584110"/>
          </a:xfrm>
          <a:prstGeom prst="straightConnector1">
            <a:avLst/>
          </a:prstGeom>
          <a:ln w="19050">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5518376" y="4816146"/>
            <a:ext cx="2160152" cy="720049"/>
          </a:xfrm>
          <a:prstGeom prst="straightConnector1">
            <a:avLst/>
          </a:prstGeom>
          <a:ln w="1905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358226" y="5536195"/>
            <a:ext cx="3024210" cy="369332"/>
          </a:xfrm>
          <a:prstGeom prst="rect">
            <a:avLst/>
          </a:prstGeom>
        </p:spPr>
        <p:txBody>
          <a:bodyPr wrap="square">
            <a:spAutoFit/>
          </a:bodyPr>
          <a:lstStyle/>
          <a:p>
            <a:r>
              <a:rPr lang="zh-CN" altLang="en-US" b="1" dirty="0" smtClean="0">
                <a:solidFill>
                  <a:srgbClr val="FF9900"/>
                </a:solidFill>
              </a:rPr>
              <a:t>可观看软件操作的培训视频</a:t>
            </a:r>
            <a:endParaRPr lang="zh-CN" altLang="en-US" b="1" dirty="0">
              <a:solidFill>
                <a:srgbClr val="FF9900"/>
              </a:solidFill>
            </a:endParaRPr>
          </a:p>
        </p:txBody>
      </p:sp>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6147"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6148"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12" name="TextBox 11"/>
          <p:cNvSpPr txBox="1"/>
          <p:nvPr/>
        </p:nvSpPr>
        <p:spPr>
          <a:xfrm>
            <a:off x="2598738" y="401638"/>
            <a:ext cx="4857750" cy="830997"/>
          </a:xfrm>
          <a:prstGeom prst="rect">
            <a:avLst/>
          </a:prstGeom>
          <a:noFill/>
        </p:spPr>
        <p:txBody>
          <a:bodyPr>
            <a:spAutoFit/>
          </a:bodyPr>
          <a:lstStyle/>
          <a:p>
            <a:pPr>
              <a:defRPr/>
            </a:pPr>
            <a:r>
              <a:rPr lang="zh-CN" altLang="en-US" sz="4800" dirty="0" smtClean="0">
                <a:solidFill>
                  <a:schemeClr val="tx1">
                    <a:lumMod val="75000"/>
                    <a:lumOff val="25000"/>
                  </a:schemeClr>
                </a:solidFill>
                <a:latin typeface="方正粗黑宋简体" pitchFamily="2" charset="-122"/>
                <a:ea typeface="方正粗黑宋简体" pitchFamily="2" charset="-122"/>
              </a:rPr>
              <a:t>友情提示</a:t>
            </a:r>
            <a:endParaRPr lang="zh-CN" altLang="en-US" sz="4800" dirty="0">
              <a:solidFill>
                <a:schemeClr val="tx1">
                  <a:lumMod val="75000"/>
                  <a:lumOff val="25000"/>
                </a:schemeClr>
              </a:solidFill>
              <a:latin typeface="方正粗黑宋简体" pitchFamily="2" charset="-122"/>
              <a:ea typeface="方正粗黑宋简体" pitchFamily="2" charset="-122"/>
            </a:endParaRPr>
          </a:p>
        </p:txBody>
      </p:sp>
      <p:sp>
        <p:nvSpPr>
          <p:cNvPr id="13" name="TextBox 12"/>
          <p:cNvSpPr txBox="1"/>
          <p:nvPr/>
        </p:nvSpPr>
        <p:spPr>
          <a:xfrm>
            <a:off x="889000" y="1968500"/>
            <a:ext cx="4229100" cy="646331"/>
          </a:xfrm>
          <a:prstGeom prst="rect">
            <a:avLst/>
          </a:prstGeom>
          <a:noFill/>
        </p:spPr>
        <p:txBody>
          <a:bodyPr wrap="square" rtlCol="0">
            <a:spAutoFit/>
          </a:bodyPr>
          <a:lstStyle/>
          <a:p>
            <a:r>
              <a:rPr lang="en-US" altLang="zh-CN" sz="3600" dirty="0" smtClean="0">
                <a:latin typeface="方正粗黑宋简体" pitchFamily="2" charset="-122"/>
                <a:ea typeface="方正粗黑宋简体" pitchFamily="2" charset="-122"/>
              </a:rPr>
              <a:t>1.</a:t>
            </a:r>
            <a:r>
              <a:rPr lang="zh-CN" altLang="en-US" sz="3600" dirty="0" smtClean="0">
                <a:latin typeface="方正粗黑宋简体" pitchFamily="2" charset="-122"/>
                <a:ea typeface="方正粗黑宋简体" pitchFamily="2" charset="-122"/>
              </a:rPr>
              <a:t>有关</a:t>
            </a:r>
            <a:r>
              <a:rPr lang="zh-CN" altLang="en-US" sz="3600" dirty="0" smtClean="0">
                <a:solidFill>
                  <a:srgbClr val="FF0000"/>
                </a:solidFill>
                <a:latin typeface="方正粗黑宋简体" pitchFamily="2" charset="-122"/>
                <a:ea typeface="方正粗黑宋简体" pitchFamily="2" charset="-122"/>
              </a:rPr>
              <a:t>账号申请</a:t>
            </a:r>
          </a:p>
        </p:txBody>
      </p:sp>
      <p:sp>
        <p:nvSpPr>
          <p:cNvPr id="15" name="TextBox 14"/>
          <p:cNvSpPr txBox="1"/>
          <p:nvPr/>
        </p:nvSpPr>
        <p:spPr>
          <a:xfrm>
            <a:off x="927100" y="2870200"/>
            <a:ext cx="6108700" cy="2677656"/>
          </a:xfrm>
          <a:prstGeom prst="rect">
            <a:avLst/>
          </a:prstGeom>
          <a:noFill/>
        </p:spPr>
        <p:txBody>
          <a:bodyPr wrap="square" rtlCol="0">
            <a:spAutoFit/>
          </a:bodyPr>
          <a:lstStyle/>
          <a:p>
            <a:r>
              <a:rPr lang="zh-CN" altLang="en-US" sz="2400" dirty="0" smtClean="0">
                <a:solidFill>
                  <a:schemeClr val="tx1">
                    <a:lumMod val="75000"/>
                    <a:lumOff val="25000"/>
                  </a:schemeClr>
                </a:solidFill>
                <a:latin typeface="方正粗黑宋简体" pitchFamily="2" charset="-122"/>
                <a:ea typeface="方正粗黑宋简体" pitchFamily="2" charset="-122"/>
              </a:rPr>
              <a:t>① 账号免费，可无限量申请，包括学生</a:t>
            </a:r>
            <a:endParaRPr lang="en-US" altLang="zh-CN" sz="2400" dirty="0" smtClean="0">
              <a:solidFill>
                <a:schemeClr val="tx1">
                  <a:lumMod val="75000"/>
                  <a:lumOff val="25000"/>
                </a:schemeClr>
              </a:solidFill>
              <a:latin typeface="方正粗黑宋简体" pitchFamily="2" charset="-122"/>
              <a:ea typeface="方正粗黑宋简体" pitchFamily="2" charset="-122"/>
            </a:endParaRPr>
          </a:p>
          <a:p>
            <a:endParaRPr lang="en-US" altLang="zh-CN" sz="2400" dirty="0" smtClean="0">
              <a:solidFill>
                <a:schemeClr val="tx1">
                  <a:lumMod val="75000"/>
                  <a:lumOff val="25000"/>
                </a:schemeClr>
              </a:solidFill>
              <a:latin typeface="方正粗黑宋简体" pitchFamily="2" charset="-122"/>
              <a:ea typeface="方正粗黑宋简体" pitchFamily="2" charset="-122"/>
            </a:endParaRPr>
          </a:p>
          <a:p>
            <a:r>
              <a:rPr lang="zh-CN" altLang="en-US" sz="2400" dirty="0" smtClean="0">
                <a:solidFill>
                  <a:schemeClr val="tx1">
                    <a:lumMod val="75000"/>
                    <a:lumOff val="25000"/>
                  </a:schemeClr>
                </a:solidFill>
                <a:latin typeface="方正粗黑宋简体" pitchFamily="2" charset="-122"/>
                <a:ea typeface="方正粗黑宋简体" pitchFamily="2" charset="-122"/>
              </a:rPr>
              <a:t>② </a:t>
            </a:r>
            <a:r>
              <a:rPr lang="en-US" altLang="zh-CN" sz="2400" dirty="0" smtClean="0">
                <a:solidFill>
                  <a:schemeClr val="tx1">
                    <a:lumMod val="75000"/>
                    <a:lumOff val="25000"/>
                  </a:schemeClr>
                </a:solidFill>
                <a:latin typeface="方正粗黑宋简体" pitchFamily="2" charset="-122"/>
                <a:ea typeface="方正粗黑宋简体" pitchFamily="2" charset="-122"/>
              </a:rPr>
              <a:t>5</a:t>
            </a:r>
            <a:r>
              <a:rPr lang="zh-CN" altLang="en-US" sz="2400" dirty="0" smtClean="0">
                <a:solidFill>
                  <a:schemeClr val="tx1">
                    <a:lumMod val="75000"/>
                    <a:lumOff val="25000"/>
                  </a:schemeClr>
                </a:solidFill>
                <a:latin typeface="方正粗黑宋简体" pitchFamily="2" charset="-122"/>
                <a:ea typeface="方正粗黑宋简体" pitchFamily="2" charset="-122"/>
              </a:rPr>
              <a:t>位和</a:t>
            </a:r>
            <a:r>
              <a:rPr lang="en-US" altLang="zh-CN" sz="2400" dirty="0" smtClean="0">
                <a:solidFill>
                  <a:schemeClr val="tx1">
                    <a:lumMod val="75000"/>
                    <a:lumOff val="25000"/>
                  </a:schemeClr>
                </a:solidFill>
                <a:latin typeface="方正粗黑宋简体" pitchFamily="2" charset="-122"/>
                <a:ea typeface="方正粗黑宋简体" pitchFamily="2" charset="-122"/>
              </a:rPr>
              <a:t>8</a:t>
            </a:r>
            <a:r>
              <a:rPr lang="zh-CN" altLang="en-US" sz="2400" dirty="0" smtClean="0">
                <a:solidFill>
                  <a:schemeClr val="tx1">
                    <a:lumMod val="75000"/>
                    <a:lumOff val="25000"/>
                  </a:schemeClr>
                </a:solidFill>
                <a:latin typeface="方正粗黑宋简体" pitchFamily="2" charset="-122"/>
                <a:ea typeface="方正粗黑宋简体" pitchFamily="2" charset="-122"/>
              </a:rPr>
              <a:t>位的账号分别对应教师和学生身份，可直接使用</a:t>
            </a:r>
            <a:endParaRPr lang="en-US" altLang="zh-CN" sz="2400" dirty="0" smtClean="0">
              <a:solidFill>
                <a:schemeClr val="tx1">
                  <a:lumMod val="75000"/>
                  <a:lumOff val="25000"/>
                </a:schemeClr>
              </a:solidFill>
              <a:latin typeface="方正粗黑宋简体" pitchFamily="2" charset="-122"/>
              <a:ea typeface="方正粗黑宋简体" pitchFamily="2" charset="-122"/>
            </a:endParaRPr>
          </a:p>
          <a:p>
            <a:endParaRPr lang="en-US" altLang="zh-CN" sz="2400" dirty="0" smtClean="0">
              <a:solidFill>
                <a:schemeClr val="tx1">
                  <a:lumMod val="75000"/>
                  <a:lumOff val="25000"/>
                </a:schemeClr>
              </a:solidFill>
              <a:latin typeface="方正粗黑宋简体" pitchFamily="2" charset="-122"/>
              <a:ea typeface="方正粗黑宋简体" pitchFamily="2" charset="-122"/>
            </a:endParaRPr>
          </a:p>
          <a:p>
            <a:r>
              <a:rPr lang="zh-CN" altLang="en-US" sz="2400" dirty="0" smtClean="0">
                <a:solidFill>
                  <a:schemeClr val="tx1">
                    <a:lumMod val="75000"/>
                    <a:lumOff val="25000"/>
                  </a:schemeClr>
                </a:solidFill>
                <a:latin typeface="方正粗黑宋简体" pitchFamily="2" charset="-122"/>
                <a:ea typeface="方正粗黑宋简体" pitchFamily="2" charset="-122"/>
              </a:rPr>
              <a:t>③ </a:t>
            </a:r>
            <a:r>
              <a:rPr lang="en-US" altLang="zh-CN" sz="2400" dirty="0" smtClean="0">
                <a:solidFill>
                  <a:schemeClr val="tx1">
                    <a:lumMod val="75000"/>
                    <a:lumOff val="25000"/>
                  </a:schemeClr>
                </a:solidFill>
                <a:latin typeface="方正粗黑宋简体" pitchFamily="2" charset="-122"/>
                <a:ea typeface="方正粗黑宋简体" pitchFamily="2" charset="-122"/>
              </a:rPr>
              <a:t>7</a:t>
            </a:r>
            <a:r>
              <a:rPr lang="zh-CN" altLang="en-US" sz="2400" dirty="0" smtClean="0">
                <a:solidFill>
                  <a:schemeClr val="tx1">
                    <a:lumMod val="75000"/>
                    <a:lumOff val="25000"/>
                  </a:schemeClr>
                </a:solidFill>
                <a:latin typeface="方正粗黑宋简体" pitchFamily="2" charset="-122"/>
                <a:ea typeface="方正粗黑宋简体" pitchFamily="2" charset="-122"/>
              </a:rPr>
              <a:t>位账号不能使用，可联系销售人员或致电</a:t>
            </a:r>
            <a:r>
              <a:rPr lang="en-US" altLang="zh-CN" sz="2400" dirty="0" smtClean="0">
                <a:solidFill>
                  <a:schemeClr val="tx1">
                    <a:lumMod val="75000"/>
                    <a:lumOff val="25000"/>
                  </a:schemeClr>
                </a:solidFill>
                <a:latin typeface="方正粗黑宋简体" pitchFamily="2" charset="-122"/>
                <a:ea typeface="方正粗黑宋简体" pitchFamily="2" charset="-122"/>
              </a:rPr>
              <a:t>021-20789623</a:t>
            </a:r>
            <a:r>
              <a:rPr lang="zh-CN" altLang="en-US" sz="2400" dirty="0" smtClean="0">
                <a:solidFill>
                  <a:schemeClr val="tx1">
                    <a:lumMod val="75000"/>
                    <a:lumOff val="25000"/>
                  </a:schemeClr>
                </a:solidFill>
                <a:latin typeface="方正粗黑宋简体" pitchFamily="2" charset="-122"/>
                <a:ea typeface="方正粗黑宋简体" pitchFamily="2" charset="-122"/>
              </a:rPr>
              <a:t>咨询</a:t>
            </a:r>
          </a:p>
        </p:txBody>
      </p:sp>
      <p:pic>
        <p:nvPicPr>
          <p:cNvPr id="6156" name="Picture 12"/>
          <p:cNvPicPr>
            <a:picLocks noChangeAspect="1" noChangeArrowheads="1"/>
          </p:cNvPicPr>
          <p:nvPr/>
        </p:nvPicPr>
        <p:blipFill>
          <a:blip r:embed="rId4" cstate="print"/>
          <a:srcRect/>
          <a:stretch>
            <a:fillRect/>
          </a:stretch>
        </p:blipFill>
        <p:spPr bwMode="auto">
          <a:xfrm>
            <a:off x="7353300" y="1477963"/>
            <a:ext cx="4838700" cy="3876675"/>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6147"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6148"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12" name="TextBox 11"/>
          <p:cNvSpPr txBox="1"/>
          <p:nvPr/>
        </p:nvSpPr>
        <p:spPr>
          <a:xfrm>
            <a:off x="2598738" y="401638"/>
            <a:ext cx="4857750" cy="830997"/>
          </a:xfrm>
          <a:prstGeom prst="rect">
            <a:avLst/>
          </a:prstGeom>
          <a:noFill/>
        </p:spPr>
        <p:txBody>
          <a:bodyPr>
            <a:spAutoFit/>
          </a:bodyPr>
          <a:lstStyle/>
          <a:p>
            <a:pPr>
              <a:defRPr/>
            </a:pPr>
            <a:r>
              <a:rPr lang="zh-CN" altLang="en-US" sz="4800" dirty="0" smtClean="0">
                <a:solidFill>
                  <a:schemeClr val="tx1">
                    <a:lumMod val="75000"/>
                    <a:lumOff val="25000"/>
                  </a:schemeClr>
                </a:solidFill>
                <a:latin typeface="方正粗黑宋简体" pitchFamily="2" charset="-122"/>
                <a:ea typeface="方正粗黑宋简体" pitchFamily="2" charset="-122"/>
              </a:rPr>
              <a:t>友情提示</a:t>
            </a:r>
            <a:endParaRPr lang="zh-CN" altLang="en-US" sz="4800" dirty="0">
              <a:solidFill>
                <a:schemeClr val="tx1">
                  <a:lumMod val="75000"/>
                  <a:lumOff val="25000"/>
                </a:schemeClr>
              </a:solidFill>
              <a:latin typeface="方正粗黑宋简体" pitchFamily="2" charset="-122"/>
              <a:ea typeface="方正粗黑宋简体" pitchFamily="2" charset="-122"/>
            </a:endParaRPr>
          </a:p>
        </p:txBody>
      </p:sp>
      <p:sp>
        <p:nvSpPr>
          <p:cNvPr id="13" name="TextBox 12"/>
          <p:cNvSpPr txBox="1"/>
          <p:nvPr/>
        </p:nvSpPr>
        <p:spPr>
          <a:xfrm>
            <a:off x="495300" y="1752600"/>
            <a:ext cx="4229100" cy="646331"/>
          </a:xfrm>
          <a:prstGeom prst="rect">
            <a:avLst/>
          </a:prstGeom>
          <a:noFill/>
        </p:spPr>
        <p:txBody>
          <a:bodyPr wrap="square" rtlCol="0">
            <a:spAutoFit/>
          </a:bodyPr>
          <a:lstStyle/>
          <a:p>
            <a:r>
              <a:rPr lang="en-US" altLang="zh-CN" sz="3600" dirty="0" smtClean="0">
                <a:latin typeface="方正粗黑宋简体" pitchFamily="2" charset="-122"/>
                <a:ea typeface="方正粗黑宋简体" pitchFamily="2" charset="-122"/>
              </a:rPr>
              <a:t>2.</a:t>
            </a:r>
            <a:r>
              <a:rPr lang="zh-CN" altLang="en-US" sz="3600" dirty="0" smtClean="0">
                <a:latin typeface="方正粗黑宋简体" pitchFamily="2" charset="-122"/>
                <a:ea typeface="方正粗黑宋简体" pitchFamily="2" charset="-122"/>
              </a:rPr>
              <a:t>有关</a:t>
            </a:r>
            <a:r>
              <a:rPr lang="zh-CN" altLang="en-US" sz="3600" dirty="0" smtClean="0">
                <a:solidFill>
                  <a:srgbClr val="FF0000"/>
                </a:solidFill>
                <a:latin typeface="方正粗黑宋简体" pitchFamily="2" charset="-122"/>
                <a:ea typeface="方正粗黑宋简体" pitchFamily="2" charset="-122"/>
              </a:rPr>
              <a:t>升级维护</a:t>
            </a:r>
          </a:p>
        </p:txBody>
      </p:sp>
      <p:sp>
        <p:nvSpPr>
          <p:cNvPr id="15" name="TextBox 14"/>
          <p:cNvSpPr txBox="1"/>
          <p:nvPr/>
        </p:nvSpPr>
        <p:spPr>
          <a:xfrm>
            <a:off x="381000" y="2743200"/>
            <a:ext cx="6108700" cy="2677656"/>
          </a:xfrm>
          <a:prstGeom prst="rect">
            <a:avLst/>
          </a:prstGeom>
          <a:noFill/>
        </p:spPr>
        <p:txBody>
          <a:bodyPr wrap="square" rtlCol="0">
            <a:spAutoFit/>
          </a:bodyPr>
          <a:lstStyle/>
          <a:p>
            <a:r>
              <a:rPr lang="zh-CN" altLang="en-US" sz="2400" dirty="0" smtClean="0">
                <a:solidFill>
                  <a:schemeClr val="tx1">
                    <a:lumMod val="75000"/>
                    <a:lumOff val="25000"/>
                  </a:schemeClr>
                </a:solidFill>
                <a:latin typeface="方正粗黑宋简体" pitchFamily="2" charset="-122"/>
                <a:ea typeface="方正粗黑宋简体" pitchFamily="2" charset="-122"/>
              </a:rPr>
              <a:t>① 平台升级后需手动清理浏览器缓存</a:t>
            </a:r>
            <a:endParaRPr lang="en-US" altLang="zh-CN" sz="2400" dirty="0" smtClean="0">
              <a:solidFill>
                <a:schemeClr val="tx1">
                  <a:lumMod val="75000"/>
                  <a:lumOff val="25000"/>
                </a:schemeClr>
              </a:solidFill>
              <a:latin typeface="方正粗黑宋简体" pitchFamily="2" charset="-122"/>
              <a:ea typeface="方正粗黑宋简体" pitchFamily="2" charset="-122"/>
            </a:endParaRPr>
          </a:p>
          <a:p>
            <a:endParaRPr lang="en-US" altLang="zh-CN" sz="2400" dirty="0" smtClean="0">
              <a:solidFill>
                <a:schemeClr val="tx1">
                  <a:lumMod val="75000"/>
                  <a:lumOff val="25000"/>
                </a:schemeClr>
              </a:solidFill>
              <a:latin typeface="方正粗黑宋简体" pitchFamily="2" charset="-122"/>
              <a:ea typeface="方正粗黑宋简体" pitchFamily="2" charset="-122"/>
            </a:endParaRPr>
          </a:p>
          <a:p>
            <a:r>
              <a:rPr lang="zh-CN" altLang="en-US" sz="2400" dirty="0" smtClean="0">
                <a:solidFill>
                  <a:schemeClr val="tx1">
                    <a:lumMod val="75000"/>
                    <a:lumOff val="25000"/>
                  </a:schemeClr>
                </a:solidFill>
                <a:latin typeface="方正粗黑宋简体" pitchFamily="2" charset="-122"/>
                <a:ea typeface="方正粗黑宋简体" pitchFamily="2" charset="-122"/>
              </a:rPr>
              <a:t>②</a:t>
            </a:r>
            <a:r>
              <a:rPr lang="en-US" altLang="zh-CN" sz="2400" dirty="0">
                <a:solidFill>
                  <a:schemeClr val="tx1">
                    <a:lumMod val="75000"/>
                    <a:lumOff val="25000"/>
                  </a:schemeClr>
                </a:solidFill>
                <a:latin typeface="方正粗黑宋简体" pitchFamily="2" charset="-122"/>
                <a:ea typeface="方正粗黑宋简体" pitchFamily="2" charset="-122"/>
              </a:rPr>
              <a:t> </a:t>
            </a:r>
            <a:r>
              <a:rPr lang="zh-CN" altLang="en-US" sz="2400" dirty="0" smtClean="0">
                <a:solidFill>
                  <a:schemeClr val="tx1">
                    <a:lumMod val="75000"/>
                    <a:lumOff val="25000"/>
                  </a:schemeClr>
                </a:solidFill>
                <a:latin typeface="方正粗黑宋简体" pitchFamily="2" charset="-122"/>
                <a:ea typeface="方正粗黑宋简体" pitchFamily="2" charset="-122"/>
              </a:rPr>
              <a:t>平台因细节改进和缺陷修改，</a:t>
            </a:r>
            <a:r>
              <a:rPr lang="zh-CN" altLang="en-US" sz="2400" dirty="0" smtClean="0">
                <a:solidFill>
                  <a:srgbClr val="FF0000"/>
                </a:solidFill>
                <a:latin typeface="方正粗黑宋简体" pitchFamily="2" charset="-122"/>
                <a:ea typeface="方正粗黑宋简体" pitchFamily="2" charset="-122"/>
              </a:rPr>
              <a:t>近期可能将不时更新</a:t>
            </a:r>
            <a:r>
              <a:rPr lang="zh-CN" altLang="en-US" sz="2400" dirty="0" smtClean="0">
                <a:solidFill>
                  <a:schemeClr val="tx1">
                    <a:lumMod val="75000"/>
                    <a:lumOff val="25000"/>
                  </a:schemeClr>
                </a:solidFill>
                <a:latin typeface="方正粗黑宋简体" pitchFamily="2" charset="-122"/>
                <a:ea typeface="方正粗黑宋简体" pitchFamily="2" charset="-122"/>
              </a:rPr>
              <a:t>；如遇使用异常，可清理缓存解决</a:t>
            </a:r>
            <a:endParaRPr lang="en-US" altLang="zh-CN" sz="2400" dirty="0" smtClean="0">
              <a:solidFill>
                <a:schemeClr val="tx1">
                  <a:lumMod val="75000"/>
                  <a:lumOff val="25000"/>
                </a:schemeClr>
              </a:solidFill>
              <a:latin typeface="方正粗黑宋简体" pitchFamily="2" charset="-122"/>
              <a:ea typeface="方正粗黑宋简体" pitchFamily="2" charset="-122"/>
            </a:endParaRPr>
          </a:p>
          <a:p>
            <a:endParaRPr lang="en-US" altLang="zh-CN" sz="2400" dirty="0" smtClean="0">
              <a:solidFill>
                <a:schemeClr val="tx1">
                  <a:lumMod val="75000"/>
                  <a:lumOff val="25000"/>
                </a:schemeClr>
              </a:solidFill>
              <a:latin typeface="方正粗黑宋简体" pitchFamily="2" charset="-122"/>
              <a:ea typeface="方正粗黑宋简体" pitchFamily="2" charset="-122"/>
            </a:endParaRPr>
          </a:p>
          <a:p>
            <a:r>
              <a:rPr lang="zh-CN" altLang="en-US" sz="2400" dirty="0" smtClean="0">
                <a:solidFill>
                  <a:schemeClr val="tx1">
                    <a:lumMod val="75000"/>
                    <a:lumOff val="25000"/>
                  </a:schemeClr>
                </a:solidFill>
                <a:latin typeface="方正粗黑宋简体" pitchFamily="2" charset="-122"/>
                <a:ea typeface="方正粗黑宋简体" pitchFamily="2" charset="-122"/>
              </a:rPr>
              <a:t>③ 期待老师提出建议和要求，共同改进平台功能</a:t>
            </a:r>
          </a:p>
        </p:txBody>
      </p:sp>
      <p:pic>
        <p:nvPicPr>
          <p:cNvPr id="6158" name="Picture 14"/>
          <p:cNvPicPr>
            <a:picLocks noChangeAspect="1" noChangeArrowheads="1"/>
          </p:cNvPicPr>
          <p:nvPr/>
        </p:nvPicPr>
        <p:blipFill>
          <a:blip r:embed="rId4" cstate="print"/>
          <a:srcRect/>
          <a:stretch>
            <a:fillRect/>
          </a:stretch>
        </p:blipFill>
        <p:spPr bwMode="auto">
          <a:xfrm>
            <a:off x="6415088" y="1309688"/>
            <a:ext cx="5534025" cy="4772025"/>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任意多边形: 形状 47"/>
          <p:cNvSpPr/>
          <p:nvPr/>
        </p:nvSpPr>
        <p:spPr>
          <a:xfrm rot="2675650">
            <a:off x="4256088" y="-6700838"/>
            <a:ext cx="6080125" cy="8142288"/>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dirty="0">
              <a:solidFill>
                <a:srgbClr val="FFFFFF"/>
              </a:solidFill>
              <a:latin typeface="Century Gothic" pitchFamily="34" charset="0"/>
              <a:ea typeface="inpin culangti" pitchFamily="2" charset="-122"/>
              <a:cs typeface="+mn-ea"/>
              <a:sym typeface="Century Gothic" pitchFamily="34" charset="0"/>
            </a:endParaRPr>
          </a:p>
        </p:txBody>
      </p:sp>
      <p:sp>
        <p:nvSpPr>
          <p:cNvPr id="50" name="任意多边形: 形状 49"/>
          <p:cNvSpPr/>
          <p:nvPr/>
        </p:nvSpPr>
        <p:spPr>
          <a:xfrm rot="2675650">
            <a:off x="10136188" y="1198563"/>
            <a:ext cx="6080125" cy="814228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dirty="0">
              <a:solidFill>
                <a:srgbClr val="FFFFFF"/>
              </a:solidFill>
              <a:latin typeface="Century Gothic" pitchFamily="34" charset="0"/>
              <a:ea typeface="inpin culangti" pitchFamily="2" charset="-122"/>
              <a:cs typeface="+mn-ea"/>
              <a:sym typeface="Century Gothic" pitchFamily="34" charset="0"/>
            </a:endParaRPr>
          </a:p>
        </p:txBody>
      </p:sp>
      <p:sp>
        <p:nvSpPr>
          <p:cNvPr id="51" name="任意多边形: 形状 50"/>
          <p:cNvSpPr/>
          <p:nvPr/>
        </p:nvSpPr>
        <p:spPr>
          <a:xfrm rot="2675650">
            <a:off x="10136188" y="-1865313"/>
            <a:ext cx="6080125" cy="8142288"/>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dirty="0">
              <a:solidFill>
                <a:srgbClr val="FFFFFF"/>
              </a:solidFill>
              <a:latin typeface="Century Gothic" pitchFamily="34" charset="0"/>
              <a:ea typeface="inpin culangti" pitchFamily="2" charset="-122"/>
              <a:cs typeface="+mn-ea"/>
              <a:sym typeface="Century Gothic" pitchFamily="34" charset="0"/>
            </a:endParaRPr>
          </a:p>
        </p:txBody>
      </p:sp>
      <p:sp>
        <p:nvSpPr>
          <p:cNvPr id="47" name="矩形 46"/>
          <p:cNvSpPr/>
          <p:nvPr/>
        </p:nvSpPr>
        <p:spPr>
          <a:xfrm>
            <a:off x="976313" y="2314575"/>
            <a:ext cx="7921625" cy="2133600"/>
          </a:xfrm>
          <a:prstGeom prst="rect">
            <a:avLst/>
          </a:prstGeom>
        </p:spPr>
        <p:txBody>
          <a:bodyPr>
            <a:spAutoFit/>
          </a:bodyPr>
          <a:lstStyle/>
          <a:p>
            <a:pPr defTabSz="1219200" fontAlgn="auto">
              <a:spcBef>
                <a:spcPts val="0"/>
              </a:spcBef>
              <a:spcAft>
                <a:spcPts val="0"/>
              </a:spcAft>
              <a:defRPr/>
            </a:pPr>
            <a:r>
              <a:rPr lang="zh-CN" altLang="en-US" sz="8000" b="1" spc="400" dirty="0">
                <a:solidFill>
                  <a:srgbClr val="39425D"/>
                </a:solidFill>
                <a:latin typeface="Century Gothic" pitchFamily="34" charset="0"/>
                <a:ea typeface="inpin culangti" pitchFamily="2" charset="-122"/>
                <a:cs typeface="+mn-ea"/>
                <a:sym typeface="Century Gothic" pitchFamily="34" charset="0"/>
              </a:rPr>
              <a:t>谢谢观看！</a:t>
            </a:r>
            <a:endParaRPr lang="en-US" altLang="zh-CN" sz="8000" b="1" spc="400" dirty="0">
              <a:solidFill>
                <a:srgbClr val="39425D"/>
              </a:solidFill>
              <a:latin typeface="Century Gothic" pitchFamily="34" charset="0"/>
              <a:ea typeface="inpin culangti" pitchFamily="2" charset="-122"/>
              <a:cs typeface="+mn-ea"/>
              <a:sym typeface="Century Gothic" pitchFamily="34" charset="0"/>
            </a:endParaRPr>
          </a:p>
          <a:p>
            <a:pPr defTabSz="1219200" fontAlgn="auto">
              <a:spcBef>
                <a:spcPts val="0"/>
              </a:spcBef>
              <a:spcAft>
                <a:spcPts val="0"/>
              </a:spcAft>
              <a:defRPr/>
            </a:pPr>
            <a:r>
              <a:rPr lang="zh-CN" altLang="en-US" sz="5400" b="1" spc="400" dirty="0">
                <a:solidFill>
                  <a:srgbClr val="39425D"/>
                </a:solidFill>
                <a:latin typeface="Century Gothic" pitchFamily="34" charset="0"/>
                <a:ea typeface="inpin culangti" pitchFamily="2" charset="-122"/>
                <a:cs typeface="+mn-ea"/>
                <a:sym typeface="Century Gothic" pitchFamily="34" charset="0"/>
              </a:rPr>
              <a:t>   不妥之处请批评指正</a:t>
            </a:r>
            <a:endParaRPr lang="en-US" altLang="zh-CN" sz="5400" b="1" spc="400" dirty="0">
              <a:solidFill>
                <a:srgbClr val="39425D"/>
              </a:solidFill>
              <a:latin typeface="Century Gothic" pitchFamily="34" charset="0"/>
              <a:ea typeface="inpin culangti" pitchFamily="2" charset="-122"/>
              <a:cs typeface="+mn-ea"/>
              <a:sym typeface="Century Gothic" pitchFamily="34" charset="0"/>
            </a:endParaRPr>
          </a:p>
        </p:txBody>
      </p:sp>
      <p:pic>
        <p:nvPicPr>
          <p:cNvPr id="17414" name="图片 6" descr="二维码LOGO"/>
          <p:cNvPicPr>
            <a:picLocks noChangeAspect="1" noChangeArrowheads="1"/>
          </p:cNvPicPr>
          <p:nvPr/>
        </p:nvPicPr>
        <p:blipFill>
          <a:blip r:embed="rId4" cstate="print"/>
          <a:srcRect/>
          <a:stretch>
            <a:fillRect/>
          </a:stretch>
        </p:blipFill>
        <p:spPr bwMode="auto">
          <a:xfrm>
            <a:off x="246063" y="187325"/>
            <a:ext cx="666750" cy="666750"/>
          </a:xfrm>
          <a:prstGeom prst="rect">
            <a:avLst/>
          </a:prstGeom>
          <a:noFill/>
          <a:ln w="9525">
            <a:noFill/>
            <a:miter lim="800000"/>
            <a:headEnd/>
            <a:tailEnd/>
          </a:ln>
        </p:spPr>
      </p:pic>
      <p:sp>
        <p:nvSpPr>
          <p:cNvPr id="17415" name="文本框 10"/>
          <p:cNvSpPr txBox="1">
            <a:spLocks noChangeArrowheads="1"/>
          </p:cNvSpPr>
          <p:nvPr/>
        </p:nvSpPr>
        <p:spPr bwMode="auto">
          <a:xfrm>
            <a:off x="246063" y="854075"/>
            <a:ext cx="2406650" cy="276225"/>
          </a:xfrm>
          <a:prstGeom prst="rect">
            <a:avLst/>
          </a:prstGeom>
          <a:noFill/>
          <a:ln w="9525">
            <a:noFill/>
            <a:miter lim="800000"/>
            <a:headEnd/>
            <a:tailEnd/>
          </a:ln>
        </p:spPr>
        <p:txBody>
          <a:bodyPr wrap="none">
            <a:spAutoFit/>
          </a:bodyPr>
          <a:lstStyle/>
          <a:p>
            <a:r>
              <a:rPr lang="zh-CN" altLang="en-US" sz="1200">
                <a:solidFill>
                  <a:srgbClr val="A6A6A6"/>
                </a:solidFill>
              </a:rPr>
              <a:t>智造艺海勤作舟  风正帆悬助达岸</a:t>
            </a:r>
          </a:p>
        </p:txBody>
      </p:sp>
      <p:sp>
        <p:nvSpPr>
          <p:cNvPr id="14" name="文本框 13"/>
          <p:cNvSpPr txBox="1"/>
          <p:nvPr/>
        </p:nvSpPr>
        <p:spPr>
          <a:xfrm>
            <a:off x="3605213" y="6461125"/>
            <a:ext cx="4884737" cy="257175"/>
          </a:xfrm>
          <a:prstGeom prst="rect">
            <a:avLst/>
          </a:prstGeom>
          <a:noFill/>
        </p:spPr>
        <p:txBody>
          <a:bodyPr anchor="ctr">
            <a:spAutoFit/>
          </a:bodyPr>
          <a:lstStyle/>
          <a:p>
            <a:pPr algn="just">
              <a:lnSpc>
                <a:spcPct val="90000"/>
              </a:lnSpc>
              <a:defRPr/>
            </a:pPr>
            <a:r>
              <a:rPr lang="zh-CN" altLang="en-US" sz="1200" kern="3000" spc="200" noProof="1">
                <a:solidFill>
                  <a:schemeClr val="bg1">
                    <a:lumMod val="65000"/>
                  </a:schemeClr>
                </a:solidFill>
              </a:rPr>
              <a:t>勤奋为基础 态度和方法为风，推动训练之帆</a:t>
            </a:r>
            <a:r>
              <a:rPr lang="en-US" altLang="zh-CN" sz="1200" kern="3000" spc="200" noProof="1">
                <a:solidFill>
                  <a:schemeClr val="bg1">
                    <a:lumMod val="65000"/>
                  </a:schemeClr>
                </a:solidFill>
              </a:rPr>
              <a:t>——</a:t>
            </a:r>
            <a:r>
              <a:rPr lang="zh-CN" altLang="en-US" sz="1200" kern="3000" spc="200" noProof="1">
                <a:solidFill>
                  <a:schemeClr val="bg1">
                    <a:lumMod val="65000"/>
                  </a:schemeClr>
                </a:solidFill>
              </a:rPr>
              <a:t>动力在心</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500" fill="hold"/>
                                        <p:tgtEl>
                                          <p:spTgt spid="48"/>
                                        </p:tgtEl>
                                        <p:attrNameLst>
                                          <p:attrName>ppt_w</p:attrName>
                                        </p:attrNameLst>
                                      </p:cBhvr>
                                      <p:tavLst>
                                        <p:tav tm="0">
                                          <p:val>
                                            <p:fltVal val="0"/>
                                          </p:val>
                                        </p:tav>
                                        <p:tav tm="100000">
                                          <p:val>
                                            <p:strVal val="#ppt_w"/>
                                          </p:val>
                                        </p:tav>
                                      </p:tavLst>
                                    </p:anim>
                                    <p:anim calcmode="lin" valueType="num">
                                      <p:cBhvr>
                                        <p:cTn id="8" dur="1500" fill="hold"/>
                                        <p:tgtEl>
                                          <p:spTgt spid="48"/>
                                        </p:tgtEl>
                                        <p:attrNameLst>
                                          <p:attrName>ppt_h</p:attrName>
                                        </p:attrNameLst>
                                      </p:cBhvr>
                                      <p:tavLst>
                                        <p:tav tm="0">
                                          <p:val>
                                            <p:fltVal val="0"/>
                                          </p:val>
                                        </p:tav>
                                        <p:tav tm="100000">
                                          <p:val>
                                            <p:strVal val="#ppt_h"/>
                                          </p:val>
                                        </p:tav>
                                      </p:tavLst>
                                    </p:anim>
                                    <p:anim calcmode="lin" valueType="num">
                                      <p:cBhvr>
                                        <p:cTn id="9" dur="1500" fill="hold"/>
                                        <p:tgtEl>
                                          <p:spTgt spid="48"/>
                                        </p:tgtEl>
                                        <p:attrNameLst>
                                          <p:attrName>style.rotation</p:attrName>
                                        </p:attrNameLst>
                                      </p:cBhvr>
                                      <p:tavLst>
                                        <p:tav tm="0">
                                          <p:val>
                                            <p:fltVal val="360"/>
                                          </p:val>
                                        </p:tav>
                                        <p:tav tm="100000">
                                          <p:val>
                                            <p:fltVal val="0"/>
                                          </p:val>
                                        </p:tav>
                                      </p:tavLst>
                                    </p:anim>
                                    <p:animEffect transition="in" filter="fade">
                                      <p:cBhvr>
                                        <p:cTn id="10" dur="1500"/>
                                        <p:tgtEl>
                                          <p:spTgt spid="48"/>
                                        </p:tgtEl>
                                      </p:cBhvr>
                                    </p:animEffect>
                                  </p:childTnLst>
                                </p:cTn>
                              </p:par>
                              <p:par>
                                <p:cTn id="11" presetID="49" presetClass="entr" presetSubtype="0" decel="100000" fill="hold" nodeType="withEffect">
                                  <p:stCondLst>
                                    <p:cond delay="500"/>
                                  </p:stCondLst>
                                  <p:childTnLst>
                                    <p:set>
                                      <p:cBhvr>
                                        <p:cTn id="12" dur="1" fill="hold">
                                          <p:stCondLst>
                                            <p:cond delay="0"/>
                                          </p:stCondLst>
                                        </p:cTn>
                                        <p:tgtEl>
                                          <p:spTgt spid="50"/>
                                        </p:tgtEl>
                                        <p:attrNameLst>
                                          <p:attrName>style.visibility</p:attrName>
                                        </p:attrNameLst>
                                      </p:cBhvr>
                                      <p:to>
                                        <p:strVal val="visible"/>
                                      </p:to>
                                    </p:set>
                                    <p:anim calcmode="lin" valueType="num">
                                      <p:cBhvr>
                                        <p:cTn id="13" dur="750" fill="hold"/>
                                        <p:tgtEl>
                                          <p:spTgt spid="50"/>
                                        </p:tgtEl>
                                        <p:attrNameLst>
                                          <p:attrName>ppt_w</p:attrName>
                                        </p:attrNameLst>
                                      </p:cBhvr>
                                      <p:tavLst>
                                        <p:tav tm="0">
                                          <p:val>
                                            <p:fltVal val="0"/>
                                          </p:val>
                                        </p:tav>
                                        <p:tav tm="100000">
                                          <p:val>
                                            <p:strVal val="#ppt_w"/>
                                          </p:val>
                                        </p:tav>
                                      </p:tavLst>
                                    </p:anim>
                                    <p:anim calcmode="lin" valueType="num">
                                      <p:cBhvr>
                                        <p:cTn id="14" dur="750" fill="hold"/>
                                        <p:tgtEl>
                                          <p:spTgt spid="50"/>
                                        </p:tgtEl>
                                        <p:attrNameLst>
                                          <p:attrName>ppt_h</p:attrName>
                                        </p:attrNameLst>
                                      </p:cBhvr>
                                      <p:tavLst>
                                        <p:tav tm="0">
                                          <p:val>
                                            <p:fltVal val="0"/>
                                          </p:val>
                                        </p:tav>
                                        <p:tav tm="100000">
                                          <p:val>
                                            <p:strVal val="#ppt_h"/>
                                          </p:val>
                                        </p:tav>
                                      </p:tavLst>
                                    </p:anim>
                                    <p:anim calcmode="lin" valueType="num">
                                      <p:cBhvr>
                                        <p:cTn id="15" dur="750" fill="hold"/>
                                        <p:tgtEl>
                                          <p:spTgt spid="50"/>
                                        </p:tgtEl>
                                        <p:attrNameLst>
                                          <p:attrName>style.rotation</p:attrName>
                                        </p:attrNameLst>
                                      </p:cBhvr>
                                      <p:tavLst>
                                        <p:tav tm="0">
                                          <p:val>
                                            <p:fltVal val="360"/>
                                          </p:val>
                                        </p:tav>
                                        <p:tav tm="100000">
                                          <p:val>
                                            <p:fltVal val="0"/>
                                          </p:val>
                                        </p:tav>
                                      </p:tavLst>
                                    </p:anim>
                                    <p:animEffect transition="in" filter="fade">
                                      <p:cBhvr>
                                        <p:cTn id="16" dur="750"/>
                                        <p:tgtEl>
                                          <p:spTgt spid="50"/>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1500" fill="hold"/>
                                        <p:tgtEl>
                                          <p:spTgt spid="51"/>
                                        </p:tgtEl>
                                        <p:attrNameLst>
                                          <p:attrName>ppt_w</p:attrName>
                                        </p:attrNameLst>
                                      </p:cBhvr>
                                      <p:tavLst>
                                        <p:tav tm="0">
                                          <p:val>
                                            <p:fltVal val="0"/>
                                          </p:val>
                                        </p:tav>
                                        <p:tav tm="100000">
                                          <p:val>
                                            <p:strVal val="#ppt_w"/>
                                          </p:val>
                                        </p:tav>
                                      </p:tavLst>
                                    </p:anim>
                                    <p:anim calcmode="lin" valueType="num">
                                      <p:cBhvr>
                                        <p:cTn id="20" dur="1500" fill="hold"/>
                                        <p:tgtEl>
                                          <p:spTgt spid="51"/>
                                        </p:tgtEl>
                                        <p:attrNameLst>
                                          <p:attrName>ppt_h</p:attrName>
                                        </p:attrNameLst>
                                      </p:cBhvr>
                                      <p:tavLst>
                                        <p:tav tm="0">
                                          <p:val>
                                            <p:fltVal val="0"/>
                                          </p:val>
                                        </p:tav>
                                        <p:tav tm="100000">
                                          <p:val>
                                            <p:strVal val="#ppt_h"/>
                                          </p:val>
                                        </p:tav>
                                      </p:tavLst>
                                    </p:anim>
                                    <p:anim calcmode="lin" valueType="num">
                                      <p:cBhvr>
                                        <p:cTn id="21" dur="1500" fill="hold"/>
                                        <p:tgtEl>
                                          <p:spTgt spid="51"/>
                                        </p:tgtEl>
                                        <p:attrNameLst>
                                          <p:attrName>style.rotation</p:attrName>
                                        </p:attrNameLst>
                                      </p:cBhvr>
                                      <p:tavLst>
                                        <p:tav tm="0">
                                          <p:val>
                                            <p:fltVal val="360"/>
                                          </p:val>
                                        </p:tav>
                                        <p:tav tm="100000">
                                          <p:val>
                                            <p:fltVal val="0"/>
                                          </p:val>
                                        </p:tav>
                                      </p:tavLst>
                                    </p:anim>
                                    <p:animEffect transition="in" filter="fade">
                                      <p:cBhvr>
                                        <p:cTn id="22" dur="1500"/>
                                        <p:tgtEl>
                                          <p:spTgt spid="51"/>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down)">
                                      <p:cBhvr>
                                        <p:cTn id="2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5123"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5124"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9" name="TextBox 8"/>
          <p:cNvSpPr txBox="1"/>
          <p:nvPr/>
        </p:nvSpPr>
        <p:spPr>
          <a:xfrm>
            <a:off x="2598738" y="401638"/>
            <a:ext cx="4857750" cy="830997"/>
          </a:xfrm>
          <a:prstGeom prst="rect">
            <a:avLst/>
          </a:prstGeom>
          <a:noFill/>
        </p:spPr>
        <p:txBody>
          <a:bodyPr>
            <a:spAutoFit/>
          </a:bodyPr>
          <a:lstStyle/>
          <a:p>
            <a:pPr>
              <a:defRPr/>
            </a:pPr>
            <a:r>
              <a:rPr lang="zh-CN" altLang="en-US" sz="4800" dirty="0" smtClean="0">
                <a:solidFill>
                  <a:schemeClr val="tx1">
                    <a:lumMod val="75000"/>
                    <a:lumOff val="25000"/>
                  </a:schemeClr>
                </a:solidFill>
                <a:latin typeface="方正粗黑宋简体" pitchFamily="2" charset="-122"/>
                <a:ea typeface="方正粗黑宋简体" pitchFamily="2" charset="-122"/>
              </a:rPr>
              <a:t>实训平台</a:t>
            </a:r>
            <a:endParaRPr lang="zh-CN" altLang="en-US" sz="4800" dirty="0">
              <a:solidFill>
                <a:schemeClr val="tx1">
                  <a:lumMod val="75000"/>
                  <a:lumOff val="25000"/>
                </a:schemeClr>
              </a:solidFill>
              <a:latin typeface="方正粗黑宋简体" pitchFamily="2" charset="-122"/>
              <a:ea typeface="方正粗黑宋简体" pitchFamily="2" charset="-122"/>
            </a:endParaRPr>
          </a:p>
        </p:txBody>
      </p:sp>
      <p:grpSp>
        <p:nvGrpSpPr>
          <p:cNvPr id="22" name="Group 43"/>
          <p:cNvGrpSpPr>
            <a:grpSpLocks/>
          </p:cNvGrpSpPr>
          <p:nvPr/>
        </p:nvGrpSpPr>
        <p:grpSpPr bwMode="auto">
          <a:xfrm>
            <a:off x="755650" y="1460500"/>
            <a:ext cx="5819775" cy="4884738"/>
            <a:chOff x="60" y="768"/>
            <a:chExt cx="3666" cy="3077"/>
          </a:xfrm>
        </p:grpSpPr>
        <p:sp>
          <p:nvSpPr>
            <p:cNvPr id="23" name="任意多边形 22"/>
            <p:cNvSpPr/>
            <p:nvPr/>
          </p:nvSpPr>
          <p:spPr>
            <a:xfrm>
              <a:off x="2073" y="3355"/>
              <a:ext cx="275" cy="350"/>
            </a:xfrm>
            <a:custGeom>
              <a:avLst/>
              <a:gdLst>
                <a:gd name="connsiteX0" fmla="*/ 0 w 291228"/>
                <a:gd name="connsiteY0" fmla="*/ 0 h 554931"/>
                <a:gd name="connsiteX1" fmla="*/ 145614 w 291228"/>
                <a:gd name="connsiteY1" fmla="*/ 0 h 554931"/>
                <a:gd name="connsiteX2" fmla="*/ 145614 w 291228"/>
                <a:gd name="connsiteY2" fmla="*/ 554931 h 554931"/>
                <a:gd name="connsiteX3" fmla="*/ 291228 w 291228"/>
                <a:gd name="connsiteY3" fmla="*/ 554931 h 554931"/>
              </a:gdLst>
              <a:ahLst/>
              <a:cxnLst>
                <a:cxn ang="0">
                  <a:pos x="connsiteX0" y="connsiteY0"/>
                </a:cxn>
                <a:cxn ang="0">
                  <a:pos x="connsiteX1" y="connsiteY1"/>
                </a:cxn>
                <a:cxn ang="0">
                  <a:pos x="connsiteX2" y="connsiteY2"/>
                </a:cxn>
                <a:cxn ang="0">
                  <a:pos x="connsiteX3" y="connsiteY3"/>
                </a:cxn>
              </a:cxnLst>
              <a:rect l="l" t="t" r="r" b="b"/>
              <a:pathLst>
                <a:path w="291228" h="554931">
                  <a:moveTo>
                    <a:pt x="0" y="0"/>
                  </a:moveTo>
                  <a:lnTo>
                    <a:pt x="145614" y="0"/>
                  </a:lnTo>
                  <a:lnTo>
                    <a:pt x="145614" y="554931"/>
                  </a:lnTo>
                  <a:lnTo>
                    <a:pt x="291228" y="554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42646" tIns="261799" rIns="142647" bIns="261797" spcCol="1270" anchor="ctr"/>
            <a:lstStyle/>
            <a:p>
              <a:pPr algn="ctr" defTabSz="222250" eaLnBrk="1" hangingPunct="1">
                <a:lnSpc>
                  <a:spcPct val="90000"/>
                </a:lnSpc>
                <a:spcAft>
                  <a:spcPct val="35000"/>
                </a:spcAft>
                <a:defRPr/>
              </a:pPr>
              <a:endParaRPr lang="zh-CN" altLang="en-US" sz="800"/>
            </a:p>
          </p:txBody>
        </p:sp>
        <p:sp>
          <p:nvSpPr>
            <p:cNvPr id="24" name="任意多边形 23"/>
            <p:cNvSpPr/>
            <p:nvPr/>
          </p:nvSpPr>
          <p:spPr>
            <a:xfrm>
              <a:off x="2073" y="3327"/>
              <a:ext cx="275" cy="57"/>
            </a:xfrm>
            <a:custGeom>
              <a:avLst/>
              <a:gdLst>
                <a:gd name="connsiteX0" fmla="*/ 0 w 291228"/>
                <a:gd name="connsiteY0" fmla="*/ 45720 h 91440"/>
                <a:gd name="connsiteX1" fmla="*/ 291228 w 291228"/>
                <a:gd name="connsiteY1" fmla="*/ 45720 h 91440"/>
              </a:gdLst>
              <a:ahLst/>
              <a:cxnLst>
                <a:cxn ang="0">
                  <a:pos x="connsiteX0" y="connsiteY0"/>
                </a:cxn>
                <a:cxn ang="0">
                  <a:pos x="connsiteX1" y="connsiteY1"/>
                </a:cxn>
              </a:cxnLst>
              <a:rect l="l" t="t" r="r" b="b"/>
              <a:pathLst>
                <a:path w="291228" h="91440">
                  <a:moveTo>
                    <a:pt x="0" y="45720"/>
                  </a:moveTo>
                  <a:lnTo>
                    <a:pt x="291228"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51033" tIns="38440" rIns="151034" bIns="38439" spcCol="1270" anchor="ctr"/>
            <a:lstStyle/>
            <a:p>
              <a:pPr algn="ctr" defTabSz="222250" eaLnBrk="1" hangingPunct="1">
                <a:lnSpc>
                  <a:spcPct val="90000"/>
                </a:lnSpc>
                <a:spcAft>
                  <a:spcPct val="35000"/>
                </a:spcAft>
                <a:defRPr/>
              </a:pPr>
              <a:endParaRPr lang="zh-CN" altLang="en-US" sz="800"/>
            </a:p>
          </p:txBody>
        </p:sp>
        <p:sp>
          <p:nvSpPr>
            <p:cNvPr id="25" name="任意多边形 24"/>
            <p:cNvSpPr/>
            <p:nvPr/>
          </p:nvSpPr>
          <p:spPr>
            <a:xfrm>
              <a:off x="2073" y="3006"/>
              <a:ext cx="275" cy="349"/>
            </a:xfrm>
            <a:custGeom>
              <a:avLst/>
              <a:gdLst>
                <a:gd name="connsiteX0" fmla="*/ 0 w 291228"/>
                <a:gd name="connsiteY0" fmla="*/ 554931 h 554931"/>
                <a:gd name="connsiteX1" fmla="*/ 145614 w 291228"/>
                <a:gd name="connsiteY1" fmla="*/ 554931 h 554931"/>
                <a:gd name="connsiteX2" fmla="*/ 145614 w 291228"/>
                <a:gd name="connsiteY2" fmla="*/ 0 h 554931"/>
                <a:gd name="connsiteX3" fmla="*/ 291228 w 291228"/>
                <a:gd name="connsiteY3" fmla="*/ 0 h 554931"/>
              </a:gdLst>
              <a:ahLst/>
              <a:cxnLst>
                <a:cxn ang="0">
                  <a:pos x="connsiteX0" y="connsiteY0"/>
                </a:cxn>
                <a:cxn ang="0">
                  <a:pos x="connsiteX1" y="connsiteY1"/>
                </a:cxn>
                <a:cxn ang="0">
                  <a:pos x="connsiteX2" y="connsiteY2"/>
                </a:cxn>
                <a:cxn ang="0">
                  <a:pos x="connsiteX3" y="connsiteY3"/>
                </a:cxn>
              </a:cxnLst>
              <a:rect l="l" t="t" r="r" b="b"/>
              <a:pathLst>
                <a:path w="291228" h="554931">
                  <a:moveTo>
                    <a:pt x="0" y="554931"/>
                  </a:moveTo>
                  <a:lnTo>
                    <a:pt x="145614" y="554931"/>
                  </a:lnTo>
                  <a:lnTo>
                    <a:pt x="145614" y="0"/>
                  </a:lnTo>
                  <a:lnTo>
                    <a:pt x="291228"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42646" tIns="261799" rIns="142647" bIns="261797" spcCol="1270" anchor="ctr"/>
            <a:lstStyle/>
            <a:p>
              <a:pPr algn="ctr" defTabSz="222250" eaLnBrk="1" hangingPunct="1">
                <a:lnSpc>
                  <a:spcPct val="90000"/>
                </a:lnSpc>
                <a:spcAft>
                  <a:spcPct val="35000"/>
                </a:spcAft>
                <a:defRPr/>
              </a:pPr>
              <a:endParaRPr lang="zh-CN" altLang="en-US" sz="800"/>
            </a:p>
          </p:txBody>
        </p:sp>
        <p:sp>
          <p:nvSpPr>
            <p:cNvPr id="26" name="任意多边形 25"/>
            <p:cNvSpPr/>
            <p:nvPr/>
          </p:nvSpPr>
          <p:spPr>
            <a:xfrm>
              <a:off x="420" y="2306"/>
              <a:ext cx="275" cy="1049"/>
            </a:xfrm>
            <a:custGeom>
              <a:avLst/>
              <a:gdLst>
                <a:gd name="connsiteX0" fmla="*/ 0 w 291228"/>
                <a:gd name="connsiteY0" fmla="*/ 0 h 1664795"/>
                <a:gd name="connsiteX1" fmla="*/ 145614 w 291228"/>
                <a:gd name="connsiteY1" fmla="*/ 0 h 1664795"/>
                <a:gd name="connsiteX2" fmla="*/ 145614 w 291228"/>
                <a:gd name="connsiteY2" fmla="*/ 1664795 h 1664795"/>
                <a:gd name="connsiteX3" fmla="*/ 291228 w 291228"/>
                <a:gd name="connsiteY3" fmla="*/ 1664795 h 1664795"/>
              </a:gdLst>
              <a:ahLst/>
              <a:cxnLst>
                <a:cxn ang="0">
                  <a:pos x="connsiteX0" y="connsiteY0"/>
                </a:cxn>
                <a:cxn ang="0">
                  <a:pos x="connsiteX1" y="connsiteY1"/>
                </a:cxn>
                <a:cxn ang="0">
                  <a:pos x="connsiteX2" y="connsiteY2"/>
                </a:cxn>
                <a:cxn ang="0">
                  <a:pos x="connsiteX3" y="connsiteY3"/>
                </a:cxn>
              </a:cxnLst>
              <a:rect l="l" t="t" r="r" b="b"/>
              <a:pathLst>
                <a:path w="291228" h="1664795">
                  <a:moveTo>
                    <a:pt x="0" y="0"/>
                  </a:moveTo>
                  <a:lnTo>
                    <a:pt x="145614" y="0"/>
                  </a:lnTo>
                  <a:lnTo>
                    <a:pt x="145614" y="1664795"/>
                  </a:lnTo>
                  <a:lnTo>
                    <a:pt x="291228" y="16647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16062" tIns="790147" rIns="116063" bIns="790145" spcCol="1270" anchor="ctr"/>
            <a:lstStyle/>
            <a:p>
              <a:pPr algn="ctr" defTabSz="266700" eaLnBrk="1" hangingPunct="1">
                <a:lnSpc>
                  <a:spcPct val="90000"/>
                </a:lnSpc>
                <a:spcAft>
                  <a:spcPct val="35000"/>
                </a:spcAft>
                <a:defRPr/>
              </a:pPr>
              <a:endParaRPr lang="zh-CN" altLang="en-US" sz="900"/>
            </a:p>
          </p:txBody>
        </p:sp>
        <p:sp>
          <p:nvSpPr>
            <p:cNvPr id="27" name="任意多边形 26"/>
            <p:cNvSpPr/>
            <p:nvPr/>
          </p:nvSpPr>
          <p:spPr>
            <a:xfrm>
              <a:off x="2073" y="2306"/>
              <a:ext cx="275" cy="350"/>
            </a:xfrm>
            <a:custGeom>
              <a:avLst/>
              <a:gdLst>
                <a:gd name="connsiteX0" fmla="*/ 0 w 291228"/>
                <a:gd name="connsiteY0" fmla="*/ 0 h 554931"/>
                <a:gd name="connsiteX1" fmla="*/ 145614 w 291228"/>
                <a:gd name="connsiteY1" fmla="*/ 0 h 554931"/>
                <a:gd name="connsiteX2" fmla="*/ 145614 w 291228"/>
                <a:gd name="connsiteY2" fmla="*/ 554931 h 554931"/>
                <a:gd name="connsiteX3" fmla="*/ 291228 w 291228"/>
                <a:gd name="connsiteY3" fmla="*/ 554931 h 554931"/>
              </a:gdLst>
              <a:ahLst/>
              <a:cxnLst>
                <a:cxn ang="0">
                  <a:pos x="connsiteX0" y="connsiteY0"/>
                </a:cxn>
                <a:cxn ang="0">
                  <a:pos x="connsiteX1" y="connsiteY1"/>
                </a:cxn>
                <a:cxn ang="0">
                  <a:pos x="connsiteX2" y="connsiteY2"/>
                </a:cxn>
                <a:cxn ang="0">
                  <a:pos x="connsiteX3" y="connsiteY3"/>
                </a:cxn>
              </a:cxnLst>
              <a:rect l="l" t="t" r="r" b="b"/>
              <a:pathLst>
                <a:path w="291228" h="554931">
                  <a:moveTo>
                    <a:pt x="0" y="0"/>
                  </a:moveTo>
                  <a:lnTo>
                    <a:pt x="145614" y="0"/>
                  </a:lnTo>
                  <a:lnTo>
                    <a:pt x="145614" y="554931"/>
                  </a:lnTo>
                  <a:lnTo>
                    <a:pt x="291228" y="554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42646" tIns="261799" rIns="142647" bIns="261797" spcCol="1270" anchor="ctr"/>
            <a:lstStyle/>
            <a:p>
              <a:pPr algn="ctr" defTabSz="222250" eaLnBrk="1" hangingPunct="1">
                <a:lnSpc>
                  <a:spcPct val="90000"/>
                </a:lnSpc>
                <a:spcAft>
                  <a:spcPct val="35000"/>
                </a:spcAft>
                <a:defRPr/>
              </a:pPr>
              <a:endParaRPr lang="zh-CN" altLang="en-US" sz="800"/>
            </a:p>
          </p:txBody>
        </p:sp>
        <p:sp>
          <p:nvSpPr>
            <p:cNvPr id="28" name="任意多边形 27"/>
            <p:cNvSpPr/>
            <p:nvPr/>
          </p:nvSpPr>
          <p:spPr>
            <a:xfrm>
              <a:off x="2073" y="2278"/>
              <a:ext cx="275" cy="57"/>
            </a:xfrm>
            <a:custGeom>
              <a:avLst/>
              <a:gdLst>
                <a:gd name="connsiteX0" fmla="*/ 0 w 291228"/>
                <a:gd name="connsiteY0" fmla="*/ 45720 h 91440"/>
                <a:gd name="connsiteX1" fmla="*/ 291228 w 291228"/>
                <a:gd name="connsiteY1" fmla="*/ 45720 h 91440"/>
              </a:gdLst>
              <a:ahLst/>
              <a:cxnLst>
                <a:cxn ang="0">
                  <a:pos x="connsiteX0" y="connsiteY0"/>
                </a:cxn>
                <a:cxn ang="0">
                  <a:pos x="connsiteX1" y="connsiteY1"/>
                </a:cxn>
              </a:cxnLst>
              <a:rect l="l" t="t" r="r" b="b"/>
              <a:pathLst>
                <a:path w="291228" h="91440">
                  <a:moveTo>
                    <a:pt x="0" y="45720"/>
                  </a:moveTo>
                  <a:lnTo>
                    <a:pt x="291228"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51033" tIns="38440" rIns="151034" bIns="38439" spcCol="1270" anchor="ctr"/>
            <a:lstStyle/>
            <a:p>
              <a:pPr algn="ctr" defTabSz="222250" eaLnBrk="1" hangingPunct="1">
                <a:lnSpc>
                  <a:spcPct val="90000"/>
                </a:lnSpc>
                <a:spcAft>
                  <a:spcPct val="35000"/>
                </a:spcAft>
                <a:defRPr/>
              </a:pPr>
              <a:endParaRPr lang="zh-CN" altLang="en-US" sz="800"/>
            </a:p>
          </p:txBody>
        </p:sp>
        <p:sp>
          <p:nvSpPr>
            <p:cNvPr id="29" name="任意多边形 28"/>
            <p:cNvSpPr/>
            <p:nvPr/>
          </p:nvSpPr>
          <p:spPr>
            <a:xfrm>
              <a:off x="2073" y="1957"/>
              <a:ext cx="275" cy="349"/>
            </a:xfrm>
            <a:custGeom>
              <a:avLst/>
              <a:gdLst>
                <a:gd name="connsiteX0" fmla="*/ 0 w 291228"/>
                <a:gd name="connsiteY0" fmla="*/ 554931 h 554931"/>
                <a:gd name="connsiteX1" fmla="*/ 145614 w 291228"/>
                <a:gd name="connsiteY1" fmla="*/ 554931 h 554931"/>
                <a:gd name="connsiteX2" fmla="*/ 145614 w 291228"/>
                <a:gd name="connsiteY2" fmla="*/ 0 h 554931"/>
                <a:gd name="connsiteX3" fmla="*/ 291228 w 291228"/>
                <a:gd name="connsiteY3" fmla="*/ 0 h 554931"/>
              </a:gdLst>
              <a:ahLst/>
              <a:cxnLst>
                <a:cxn ang="0">
                  <a:pos x="connsiteX0" y="connsiteY0"/>
                </a:cxn>
                <a:cxn ang="0">
                  <a:pos x="connsiteX1" y="connsiteY1"/>
                </a:cxn>
                <a:cxn ang="0">
                  <a:pos x="connsiteX2" y="connsiteY2"/>
                </a:cxn>
                <a:cxn ang="0">
                  <a:pos x="connsiteX3" y="connsiteY3"/>
                </a:cxn>
              </a:cxnLst>
              <a:rect l="l" t="t" r="r" b="b"/>
              <a:pathLst>
                <a:path w="291228" h="554931">
                  <a:moveTo>
                    <a:pt x="0" y="554931"/>
                  </a:moveTo>
                  <a:lnTo>
                    <a:pt x="145614" y="554931"/>
                  </a:lnTo>
                  <a:lnTo>
                    <a:pt x="145614" y="0"/>
                  </a:lnTo>
                  <a:lnTo>
                    <a:pt x="291228"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42646" tIns="261798" rIns="142647" bIns="261798" spcCol="1270" anchor="ctr"/>
            <a:lstStyle/>
            <a:p>
              <a:pPr algn="ctr" defTabSz="222250" eaLnBrk="1" hangingPunct="1">
                <a:lnSpc>
                  <a:spcPct val="90000"/>
                </a:lnSpc>
                <a:spcAft>
                  <a:spcPct val="35000"/>
                </a:spcAft>
                <a:defRPr/>
              </a:pPr>
              <a:endParaRPr lang="zh-CN" altLang="en-US" sz="800"/>
            </a:p>
          </p:txBody>
        </p:sp>
        <p:sp>
          <p:nvSpPr>
            <p:cNvPr id="30" name="任意多边形 29"/>
            <p:cNvSpPr/>
            <p:nvPr/>
          </p:nvSpPr>
          <p:spPr>
            <a:xfrm>
              <a:off x="420" y="2278"/>
              <a:ext cx="275" cy="57"/>
            </a:xfrm>
            <a:custGeom>
              <a:avLst/>
              <a:gdLst>
                <a:gd name="connsiteX0" fmla="*/ 0 w 291228"/>
                <a:gd name="connsiteY0" fmla="*/ 45720 h 91440"/>
                <a:gd name="connsiteX1" fmla="*/ 291228 w 291228"/>
                <a:gd name="connsiteY1" fmla="*/ 45720 h 91440"/>
              </a:gdLst>
              <a:ahLst/>
              <a:cxnLst>
                <a:cxn ang="0">
                  <a:pos x="connsiteX0" y="connsiteY0"/>
                </a:cxn>
                <a:cxn ang="0">
                  <a:pos x="connsiteX1" y="connsiteY1"/>
                </a:cxn>
              </a:cxnLst>
              <a:rect l="l" t="t" r="r" b="b"/>
              <a:pathLst>
                <a:path w="291228" h="91440">
                  <a:moveTo>
                    <a:pt x="0" y="45720"/>
                  </a:moveTo>
                  <a:lnTo>
                    <a:pt x="291228"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51033" tIns="38440" rIns="151034" bIns="38439" spcCol="1270" anchor="ctr"/>
            <a:lstStyle/>
            <a:p>
              <a:pPr algn="ctr" defTabSz="222250" eaLnBrk="1" hangingPunct="1">
                <a:lnSpc>
                  <a:spcPct val="90000"/>
                </a:lnSpc>
                <a:spcAft>
                  <a:spcPct val="35000"/>
                </a:spcAft>
                <a:defRPr/>
              </a:pPr>
              <a:endParaRPr lang="zh-CN" altLang="en-US" sz="800"/>
            </a:p>
          </p:txBody>
        </p:sp>
        <p:sp>
          <p:nvSpPr>
            <p:cNvPr id="31" name="任意多边形 30"/>
            <p:cNvSpPr/>
            <p:nvPr/>
          </p:nvSpPr>
          <p:spPr>
            <a:xfrm>
              <a:off x="2073" y="1258"/>
              <a:ext cx="275" cy="349"/>
            </a:xfrm>
            <a:custGeom>
              <a:avLst/>
              <a:gdLst>
                <a:gd name="connsiteX0" fmla="*/ 0 w 291228"/>
                <a:gd name="connsiteY0" fmla="*/ 0 h 554931"/>
                <a:gd name="connsiteX1" fmla="*/ 145614 w 291228"/>
                <a:gd name="connsiteY1" fmla="*/ 0 h 554931"/>
                <a:gd name="connsiteX2" fmla="*/ 145614 w 291228"/>
                <a:gd name="connsiteY2" fmla="*/ 554931 h 554931"/>
                <a:gd name="connsiteX3" fmla="*/ 291228 w 291228"/>
                <a:gd name="connsiteY3" fmla="*/ 554931 h 554931"/>
              </a:gdLst>
              <a:ahLst/>
              <a:cxnLst>
                <a:cxn ang="0">
                  <a:pos x="connsiteX0" y="connsiteY0"/>
                </a:cxn>
                <a:cxn ang="0">
                  <a:pos x="connsiteX1" y="connsiteY1"/>
                </a:cxn>
                <a:cxn ang="0">
                  <a:pos x="connsiteX2" y="connsiteY2"/>
                </a:cxn>
                <a:cxn ang="0">
                  <a:pos x="connsiteX3" y="connsiteY3"/>
                </a:cxn>
              </a:cxnLst>
              <a:rect l="l" t="t" r="r" b="b"/>
              <a:pathLst>
                <a:path w="291228" h="554931">
                  <a:moveTo>
                    <a:pt x="0" y="0"/>
                  </a:moveTo>
                  <a:lnTo>
                    <a:pt x="145614" y="0"/>
                  </a:lnTo>
                  <a:lnTo>
                    <a:pt x="145614" y="554931"/>
                  </a:lnTo>
                  <a:lnTo>
                    <a:pt x="291228" y="554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42646" tIns="261798" rIns="142647" bIns="261798" spcCol="1270" anchor="ctr"/>
            <a:lstStyle/>
            <a:p>
              <a:pPr algn="ctr" defTabSz="222250" eaLnBrk="1" hangingPunct="1">
                <a:lnSpc>
                  <a:spcPct val="90000"/>
                </a:lnSpc>
                <a:spcAft>
                  <a:spcPct val="35000"/>
                </a:spcAft>
                <a:defRPr/>
              </a:pPr>
              <a:endParaRPr lang="zh-CN" altLang="en-US" sz="800"/>
            </a:p>
          </p:txBody>
        </p:sp>
        <p:sp>
          <p:nvSpPr>
            <p:cNvPr id="32" name="任意多边形 31"/>
            <p:cNvSpPr/>
            <p:nvPr/>
          </p:nvSpPr>
          <p:spPr>
            <a:xfrm>
              <a:off x="2073" y="1229"/>
              <a:ext cx="275" cy="57"/>
            </a:xfrm>
            <a:custGeom>
              <a:avLst/>
              <a:gdLst>
                <a:gd name="connsiteX0" fmla="*/ 0 w 291228"/>
                <a:gd name="connsiteY0" fmla="*/ 45720 h 91440"/>
                <a:gd name="connsiteX1" fmla="*/ 291228 w 291228"/>
                <a:gd name="connsiteY1" fmla="*/ 45720 h 91440"/>
              </a:gdLst>
              <a:ahLst/>
              <a:cxnLst>
                <a:cxn ang="0">
                  <a:pos x="connsiteX0" y="connsiteY0"/>
                </a:cxn>
                <a:cxn ang="0">
                  <a:pos x="connsiteX1" y="connsiteY1"/>
                </a:cxn>
              </a:cxnLst>
              <a:rect l="l" t="t" r="r" b="b"/>
              <a:pathLst>
                <a:path w="291228" h="91440">
                  <a:moveTo>
                    <a:pt x="0" y="45720"/>
                  </a:moveTo>
                  <a:lnTo>
                    <a:pt x="291228"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51033" tIns="38439" rIns="151034" bIns="38440" spcCol="1270" anchor="ctr"/>
            <a:lstStyle/>
            <a:p>
              <a:pPr algn="ctr" defTabSz="222250" eaLnBrk="1" hangingPunct="1">
                <a:lnSpc>
                  <a:spcPct val="90000"/>
                </a:lnSpc>
                <a:spcAft>
                  <a:spcPct val="35000"/>
                </a:spcAft>
                <a:defRPr/>
              </a:pPr>
              <a:endParaRPr lang="zh-CN" altLang="en-US" sz="800"/>
            </a:p>
          </p:txBody>
        </p:sp>
        <p:sp>
          <p:nvSpPr>
            <p:cNvPr id="33" name="任意多边形 32"/>
            <p:cNvSpPr/>
            <p:nvPr/>
          </p:nvSpPr>
          <p:spPr>
            <a:xfrm>
              <a:off x="2073" y="908"/>
              <a:ext cx="275" cy="350"/>
            </a:xfrm>
            <a:custGeom>
              <a:avLst/>
              <a:gdLst>
                <a:gd name="connsiteX0" fmla="*/ 0 w 291228"/>
                <a:gd name="connsiteY0" fmla="*/ 554931 h 554931"/>
                <a:gd name="connsiteX1" fmla="*/ 145614 w 291228"/>
                <a:gd name="connsiteY1" fmla="*/ 554931 h 554931"/>
                <a:gd name="connsiteX2" fmla="*/ 145614 w 291228"/>
                <a:gd name="connsiteY2" fmla="*/ 0 h 554931"/>
                <a:gd name="connsiteX3" fmla="*/ 291228 w 291228"/>
                <a:gd name="connsiteY3" fmla="*/ 0 h 554931"/>
              </a:gdLst>
              <a:ahLst/>
              <a:cxnLst>
                <a:cxn ang="0">
                  <a:pos x="connsiteX0" y="connsiteY0"/>
                </a:cxn>
                <a:cxn ang="0">
                  <a:pos x="connsiteX1" y="connsiteY1"/>
                </a:cxn>
                <a:cxn ang="0">
                  <a:pos x="connsiteX2" y="connsiteY2"/>
                </a:cxn>
                <a:cxn ang="0">
                  <a:pos x="connsiteX3" y="connsiteY3"/>
                </a:cxn>
              </a:cxnLst>
              <a:rect l="l" t="t" r="r" b="b"/>
              <a:pathLst>
                <a:path w="291228" h="554931">
                  <a:moveTo>
                    <a:pt x="0" y="554931"/>
                  </a:moveTo>
                  <a:lnTo>
                    <a:pt x="145614" y="554931"/>
                  </a:lnTo>
                  <a:lnTo>
                    <a:pt x="145614" y="0"/>
                  </a:lnTo>
                  <a:lnTo>
                    <a:pt x="291228"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42646" tIns="261798" rIns="142647" bIns="261798" spcCol="1270" anchor="ctr"/>
            <a:lstStyle/>
            <a:p>
              <a:pPr algn="ctr" defTabSz="222250" eaLnBrk="1" hangingPunct="1">
                <a:lnSpc>
                  <a:spcPct val="90000"/>
                </a:lnSpc>
                <a:spcAft>
                  <a:spcPct val="35000"/>
                </a:spcAft>
                <a:defRPr/>
              </a:pPr>
              <a:endParaRPr lang="zh-CN" altLang="en-US" sz="800"/>
            </a:p>
          </p:txBody>
        </p:sp>
        <p:sp>
          <p:nvSpPr>
            <p:cNvPr id="34" name="任意多边形 33"/>
            <p:cNvSpPr/>
            <p:nvPr/>
          </p:nvSpPr>
          <p:spPr>
            <a:xfrm>
              <a:off x="420" y="1258"/>
              <a:ext cx="275" cy="1048"/>
            </a:xfrm>
            <a:custGeom>
              <a:avLst/>
              <a:gdLst>
                <a:gd name="connsiteX0" fmla="*/ 0 w 291228"/>
                <a:gd name="connsiteY0" fmla="*/ 1664795 h 1664795"/>
                <a:gd name="connsiteX1" fmla="*/ 145614 w 291228"/>
                <a:gd name="connsiteY1" fmla="*/ 1664795 h 1664795"/>
                <a:gd name="connsiteX2" fmla="*/ 145614 w 291228"/>
                <a:gd name="connsiteY2" fmla="*/ 0 h 1664795"/>
                <a:gd name="connsiteX3" fmla="*/ 291228 w 291228"/>
                <a:gd name="connsiteY3" fmla="*/ 0 h 1664795"/>
              </a:gdLst>
              <a:ahLst/>
              <a:cxnLst>
                <a:cxn ang="0">
                  <a:pos x="connsiteX0" y="connsiteY0"/>
                </a:cxn>
                <a:cxn ang="0">
                  <a:pos x="connsiteX1" y="connsiteY1"/>
                </a:cxn>
                <a:cxn ang="0">
                  <a:pos x="connsiteX2" y="connsiteY2"/>
                </a:cxn>
                <a:cxn ang="0">
                  <a:pos x="connsiteX3" y="connsiteY3"/>
                </a:cxn>
              </a:cxnLst>
              <a:rect l="l" t="t" r="r" b="b"/>
              <a:pathLst>
                <a:path w="291228" h="1664795">
                  <a:moveTo>
                    <a:pt x="0" y="1664795"/>
                  </a:moveTo>
                  <a:lnTo>
                    <a:pt x="145614" y="1664795"/>
                  </a:lnTo>
                  <a:lnTo>
                    <a:pt x="145614" y="0"/>
                  </a:lnTo>
                  <a:lnTo>
                    <a:pt x="291228"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16062" tIns="790146" rIns="116063" bIns="790146" spcCol="1270" anchor="ctr"/>
            <a:lstStyle/>
            <a:p>
              <a:pPr algn="ctr" defTabSz="266700" eaLnBrk="1" hangingPunct="1">
                <a:lnSpc>
                  <a:spcPct val="90000"/>
                </a:lnSpc>
                <a:spcAft>
                  <a:spcPct val="35000"/>
                </a:spcAft>
                <a:defRPr/>
              </a:pPr>
              <a:endParaRPr lang="zh-CN" altLang="en-US" sz="900"/>
            </a:p>
          </p:txBody>
        </p:sp>
        <p:sp>
          <p:nvSpPr>
            <p:cNvPr id="35" name="任意多边形 18"/>
            <p:cNvSpPr>
              <a:spLocks/>
            </p:cNvSpPr>
            <p:nvPr/>
          </p:nvSpPr>
          <p:spPr bwMode="auto">
            <a:xfrm rot="-5400000">
              <a:off x="-467" y="2111"/>
              <a:ext cx="1473" cy="420"/>
            </a:xfrm>
            <a:custGeom>
              <a:avLst/>
              <a:gdLst>
                <a:gd name="T0" fmla="*/ 0 w 2336555"/>
                <a:gd name="T1" fmla="*/ 0 h 443945"/>
                <a:gd name="T2" fmla="*/ 0 w 2336555"/>
                <a:gd name="T3" fmla="*/ 0 h 443945"/>
                <a:gd name="T4" fmla="*/ 0 w 2336555"/>
                <a:gd name="T5" fmla="*/ 0 h 443945"/>
                <a:gd name="T6" fmla="*/ 0 w 2336555"/>
                <a:gd name="T7" fmla="*/ 0 h 443945"/>
                <a:gd name="T8" fmla="*/ 0 w 2336555"/>
                <a:gd name="T9" fmla="*/ 0 h 443945"/>
                <a:gd name="T10" fmla="*/ 0 60000 65536"/>
                <a:gd name="T11" fmla="*/ 0 60000 65536"/>
                <a:gd name="T12" fmla="*/ 0 60000 65536"/>
                <a:gd name="T13" fmla="*/ 0 60000 65536"/>
                <a:gd name="T14" fmla="*/ 0 60000 65536"/>
                <a:gd name="T15" fmla="*/ 0 w 2336555"/>
                <a:gd name="T16" fmla="*/ 0 h 443945"/>
                <a:gd name="T17" fmla="*/ 2336555 w 2336555"/>
                <a:gd name="T18" fmla="*/ 443945 h 443945"/>
              </a:gdLst>
              <a:ahLst/>
              <a:cxnLst>
                <a:cxn ang="T10">
                  <a:pos x="T0" y="T1"/>
                </a:cxn>
                <a:cxn ang="T11">
                  <a:pos x="T2" y="T3"/>
                </a:cxn>
                <a:cxn ang="T12">
                  <a:pos x="T4" y="T5"/>
                </a:cxn>
                <a:cxn ang="T13">
                  <a:pos x="T6" y="T7"/>
                </a:cxn>
                <a:cxn ang="T14">
                  <a:pos x="T8" y="T9"/>
                </a:cxn>
              </a:cxnLst>
              <a:rect l="T15" t="T16" r="T17" b="T18"/>
              <a:pathLst>
                <a:path w="2336555" h="443945">
                  <a:moveTo>
                    <a:pt x="0" y="0"/>
                  </a:moveTo>
                  <a:lnTo>
                    <a:pt x="2336555" y="0"/>
                  </a:lnTo>
                  <a:lnTo>
                    <a:pt x="2336555" y="443945"/>
                  </a:lnTo>
                  <a:lnTo>
                    <a:pt x="0" y="443945"/>
                  </a:lnTo>
                  <a:lnTo>
                    <a:pt x="0" y="0"/>
                  </a:lnTo>
                  <a:close/>
                </a:path>
              </a:pathLst>
            </a:custGeom>
            <a:solidFill>
              <a:srgbClr val="F0A22E"/>
            </a:solidFill>
            <a:ln w="25400" algn="ctr">
              <a:solidFill>
                <a:srgbClr val="FFFFFF"/>
              </a:solidFill>
              <a:miter lim="800000"/>
              <a:headEnd/>
              <a:tailEnd/>
            </a:ln>
          </p:spPr>
          <p:txBody>
            <a:bodyPr vert="eaVert" lIns="19684" tIns="19685" rIns="19685" bIns="19684" anchor="ctr"/>
            <a:lstStyle/>
            <a:p>
              <a:endParaRPr lang="zh-CN" altLang="en-US"/>
            </a:p>
          </p:txBody>
        </p:sp>
        <p:sp>
          <p:nvSpPr>
            <p:cNvPr id="36" name="任意多边形 35"/>
            <p:cNvSpPr/>
            <p:nvPr/>
          </p:nvSpPr>
          <p:spPr>
            <a:xfrm>
              <a:off x="695" y="1118"/>
              <a:ext cx="1378" cy="279"/>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b="1" dirty="0" smtClean="0">
                  <a:solidFill>
                    <a:srgbClr val="FFFFFF"/>
                  </a:solidFill>
                  <a:latin typeface="Franklin Gothic Book" pitchFamily="34" charset="0"/>
                </a:rPr>
                <a:t>教师安排</a:t>
              </a:r>
            </a:p>
          </p:txBody>
        </p:sp>
        <p:sp>
          <p:nvSpPr>
            <p:cNvPr id="37" name="任意多边形 36"/>
            <p:cNvSpPr/>
            <p:nvPr/>
          </p:nvSpPr>
          <p:spPr>
            <a:xfrm>
              <a:off x="2348" y="768"/>
              <a:ext cx="1378" cy="280"/>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dirty="0" smtClean="0">
                  <a:solidFill>
                    <a:srgbClr val="FFFFFF"/>
                  </a:solidFill>
                  <a:latin typeface="Franklin Gothic Book" pitchFamily="34" charset="0"/>
                </a:rPr>
                <a:t>添加课程</a:t>
              </a:r>
            </a:p>
          </p:txBody>
        </p:sp>
        <p:sp>
          <p:nvSpPr>
            <p:cNvPr id="38" name="任意多边形 37"/>
            <p:cNvSpPr/>
            <p:nvPr/>
          </p:nvSpPr>
          <p:spPr>
            <a:xfrm>
              <a:off x="2348" y="1118"/>
              <a:ext cx="1378" cy="279"/>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dirty="0" smtClean="0">
                  <a:solidFill>
                    <a:srgbClr val="FFFFFF"/>
                  </a:solidFill>
                  <a:latin typeface="宋体" pitchFamily="2" charset="-122"/>
                </a:rPr>
                <a:t>添加学生</a:t>
              </a:r>
            </a:p>
          </p:txBody>
        </p:sp>
        <p:sp>
          <p:nvSpPr>
            <p:cNvPr id="39" name="任意多边形 38"/>
            <p:cNvSpPr/>
            <p:nvPr/>
          </p:nvSpPr>
          <p:spPr>
            <a:xfrm>
              <a:off x="2348" y="1467"/>
              <a:ext cx="1378" cy="280"/>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dirty="0" smtClean="0">
                  <a:solidFill>
                    <a:srgbClr val="FFFFFF"/>
                  </a:solidFill>
                  <a:latin typeface="Franklin Gothic Book" pitchFamily="34" charset="0"/>
                </a:rPr>
                <a:t>查看进度</a:t>
              </a:r>
            </a:p>
          </p:txBody>
        </p:sp>
        <p:sp>
          <p:nvSpPr>
            <p:cNvPr id="40" name="任意多边形 39"/>
            <p:cNvSpPr/>
            <p:nvPr/>
          </p:nvSpPr>
          <p:spPr>
            <a:xfrm>
              <a:off x="695" y="2167"/>
              <a:ext cx="1378" cy="279"/>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b="1" dirty="0" smtClean="0">
                  <a:solidFill>
                    <a:srgbClr val="FFFFFF"/>
                  </a:solidFill>
                  <a:latin typeface="Franklin Gothic Book" pitchFamily="34" charset="0"/>
                </a:rPr>
                <a:t>预置任务</a:t>
              </a:r>
            </a:p>
          </p:txBody>
        </p:sp>
        <p:sp>
          <p:nvSpPr>
            <p:cNvPr id="41" name="任意多边形 40"/>
            <p:cNvSpPr/>
            <p:nvPr/>
          </p:nvSpPr>
          <p:spPr>
            <a:xfrm>
              <a:off x="2348" y="1817"/>
              <a:ext cx="1378" cy="280"/>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dirty="0" smtClean="0">
                  <a:solidFill>
                    <a:srgbClr val="FFFFFF"/>
                  </a:solidFill>
                  <a:latin typeface="Franklin Gothic Book" pitchFamily="34" charset="0"/>
                </a:rPr>
                <a:t>技能任务库</a:t>
              </a:r>
            </a:p>
          </p:txBody>
        </p:sp>
        <p:sp>
          <p:nvSpPr>
            <p:cNvPr id="42" name="任意多边形 41"/>
            <p:cNvSpPr/>
            <p:nvPr/>
          </p:nvSpPr>
          <p:spPr>
            <a:xfrm>
              <a:off x="2348" y="2167"/>
              <a:ext cx="1378" cy="279"/>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dirty="0" smtClean="0">
                  <a:solidFill>
                    <a:srgbClr val="FFFFFF"/>
                  </a:solidFill>
                  <a:latin typeface="Franklin Gothic Book" pitchFamily="34" charset="0"/>
                </a:rPr>
                <a:t>添加任务</a:t>
              </a:r>
            </a:p>
          </p:txBody>
        </p:sp>
        <p:sp>
          <p:nvSpPr>
            <p:cNvPr id="43" name="任意多边形 42"/>
            <p:cNvSpPr/>
            <p:nvPr/>
          </p:nvSpPr>
          <p:spPr>
            <a:xfrm>
              <a:off x="2348" y="2516"/>
              <a:ext cx="1378" cy="280"/>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dirty="0" smtClean="0">
                  <a:solidFill>
                    <a:srgbClr val="FFFFFF"/>
                  </a:solidFill>
                  <a:latin typeface="Franklin Gothic Book" pitchFamily="34" charset="0"/>
                </a:rPr>
                <a:t>布置任务</a:t>
              </a:r>
            </a:p>
          </p:txBody>
        </p:sp>
        <p:sp>
          <p:nvSpPr>
            <p:cNvPr id="44" name="任意多边形 43"/>
            <p:cNvSpPr/>
            <p:nvPr/>
          </p:nvSpPr>
          <p:spPr>
            <a:xfrm>
              <a:off x="695" y="3216"/>
              <a:ext cx="1378" cy="279"/>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b="1" dirty="0" smtClean="0">
                  <a:solidFill>
                    <a:srgbClr val="FFFFFF"/>
                  </a:solidFill>
                  <a:latin typeface="Franklin Gothic Book" pitchFamily="34" charset="0"/>
                </a:rPr>
                <a:t>学生练习</a:t>
              </a:r>
            </a:p>
          </p:txBody>
        </p:sp>
        <p:sp>
          <p:nvSpPr>
            <p:cNvPr id="45" name="任意多边形 44"/>
            <p:cNvSpPr/>
            <p:nvPr/>
          </p:nvSpPr>
          <p:spPr>
            <a:xfrm>
              <a:off x="2348" y="2866"/>
              <a:ext cx="1378" cy="280"/>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dirty="0" smtClean="0">
                  <a:solidFill>
                    <a:srgbClr val="FFFFFF"/>
                  </a:solidFill>
                  <a:latin typeface="Franklin Gothic Book" pitchFamily="34" charset="0"/>
                </a:rPr>
                <a:t>仿真操作</a:t>
              </a:r>
            </a:p>
          </p:txBody>
        </p:sp>
        <p:sp>
          <p:nvSpPr>
            <p:cNvPr id="46" name="任意多边形 45"/>
            <p:cNvSpPr/>
            <p:nvPr/>
          </p:nvSpPr>
          <p:spPr>
            <a:xfrm>
              <a:off x="2348" y="3216"/>
              <a:ext cx="1378" cy="279"/>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dirty="0" smtClean="0">
                  <a:solidFill>
                    <a:srgbClr val="FFFFFF"/>
                  </a:solidFill>
                  <a:latin typeface="Franklin Gothic Book" pitchFamily="34" charset="0"/>
                </a:rPr>
                <a:t>自动评分</a:t>
              </a:r>
            </a:p>
          </p:txBody>
        </p:sp>
        <p:sp>
          <p:nvSpPr>
            <p:cNvPr id="47" name="任意多边形 46"/>
            <p:cNvSpPr/>
            <p:nvPr/>
          </p:nvSpPr>
          <p:spPr>
            <a:xfrm>
              <a:off x="2348" y="3565"/>
              <a:ext cx="1378" cy="280"/>
            </a:xfrm>
            <a:custGeom>
              <a:avLst/>
              <a:gdLst>
                <a:gd name="connsiteX0" fmla="*/ 0 w 1456141"/>
                <a:gd name="connsiteY0" fmla="*/ 0 h 443945"/>
                <a:gd name="connsiteX1" fmla="*/ 1456141 w 1456141"/>
                <a:gd name="connsiteY1" fmla="*/ 0 h 443945"/>
                <a:gd name="connsiteX2" fmla="*/ 1456141 w 1456141"/>
                <a:gd name="connsiteY2" fmla="*/ 443945 h 443945"/>
                <a:gd name="connsiteX3" fmla="*/ 0 w 1456141"/>
                <a:gd name="connsiteY3" fmla="*/ 443945 h 443945"/>
                <a:gd name="connsiteX4" fmla="*/ 0 w 1456141"/>
                <a:gd name="connsiteY4" fmla="*/ 0 h 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41" h="443945">
                  <a:moveTo>
                    <a:pt x="0" y="0"/>
                  </a:moveTo>
                  <a:lnTo>
                    <a:pt x="1456141" y="0"/>
                  </a:lnTo>
                  <a:lnTo>
                    <a:pt x="1456141" y="443945"/>
                  </a:lnTo>
                  <a:lnTo>
                    <a:pt x="0" y="443945"/>
                  </a:lnTo>
                  <a:lnTo>
                    <a:pt x="0"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90" tIns="8890" rIns="8890" bIns="8890" anchor="ctr"/>
            <a:lstStyle>
              <a:lvl1pPr defTabSz="622300" eaLnBrk="0" hangingPunct="0">
                <a:defRPr>
                  <a:solidFill>
                    <a:schemeClr val="tx1"/>
                  </a:solidFill>
                  <a:latin typeface="Verdana" pitchFamily="34" charset="0"/>
                  <a:ea typeface="宋体" pitchFamily="2" charset="-122"/>
                </a:defRPr>
              </a:lvl1pPr>
              <a:lvl2pPr marL="742950" indent="-285750" defTabSz="622300" eaLnBrk="0" hangingPunct="0">
                <a:defRPr>
                  <a:solidFill>
                    <a:schemeClr val="tx1"/>
                  </a:solidFill>
                  <a:latin typeface="Verdana" pitchFamily="34" charset="0"/>
                  <a:ea typeface="宋体" pitchFamily="2" charset="-122"/>
                </a:defRPr>
              </a:lvl2pPr>
              <a:lvl3pPr marL="1143000" indent="-228600" defTabSz="622300" eaLnBrk="0" hangingPunct="0">
                <a:defRPr>
                  <a:solidFill>
                    <a:schemeClr val="tx1"/>
                  </a:solidFill>
                  <a:latin typeface="Verdana" pitchFamily="34" charset="0"/>
                  <a:ea typeface="宋体" pitchFamily="2" charset="-122"/>
                </a:defRPr>
              </a:lvl3pPr>
              <a:lvl4pPr marL="1600200" indent="-228600" defTabSz="622300" eaLnBrk="0" hangingPunct="0">
                <a:defRPr>
                  <a:solidFill>
                    <a:schemeClr val="tx1"/>
                  </a:solidFill>
                  <a:latin typeface="Verdana" pitchFamily="34" charset="0"/>
                  <a:ea typeface="宋体" pitchFamily="2" charset="-122"/>
                </a:defRPr>
              </a:lvl4pPr>
              <a:lvl5pPr marL="2057400" indent="-228600" defTabSz="622300" eaLnBrk="0" hangingPunct="0">
                <a:defRPr>
                  <a:solidFill>
                    <a:schemeClr val="tx1"/>
                  </a:solidFill>
                  <a:latin typeface="Verdana" pitchFamily="34" charset="0"/>
                  <a:ea typeface="宋体" pitchFamily="2" charset="-122"/>
                </a:defRPr>
              </a:lvl5pPr>
              <a:lvl6pPr marL="25146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algn="ctr" defTabSz="622300" eaLnBrk="0" fontAlgn="base" hangingPunct="0">
                <a:spcBef>
                  <a:spcPct val="0"/>
                </a:spcBef>
                <a:spcAft>
                  <a:spcPct val="0"/>
                </a:spcAft>
                <a:defRPr>
                  <a:solidFill>
                    <a:schemeClr val="tx1"/>
                  </a:solidFill>
                  <a:latin typeface="Verdana" pitchFamily="34" charset="0"/>
                  <a:ea typeface="宋体" pitchFamily="2" charset="-122"/>
                </a:defRPr>
              </a:lvl9pPr>
            </a:lstStyle>
            <a:p>
              <a:pPr algn="ctr" eaLnBrk="1" hangingPunct="1">
                <a:lnSpc>
                  <a:spcPct val="90000"/>
                </a:lnSpc>
                <a:spcAft>
                  <a:spcPct val="35000"/>
                </a:spcAft>
                <a:defRPr/>
              </a:pPr>
              <a:r>
                <a:rPr lang="zh-CN" altLang="en-US" sz="2000" dirty="0" smtClean="0">
                  <a:solidFill>
                    <a:srgbClr val="FFFFFF"/>
                  </a:solidFill>
                  <a:latin typeface="Franklin Gothic Book" pitchFamily="34" charset="0"/>
                </a:rPr>
                <a:t>查看进度</a:t>
              </a:r>
            </a:p>
          </p:txBody>
        </p:sp>
        <p:sp>
          <p:nvSpPr>
            <p:cNvPr id="48" name="Text Box 42"/>
            <p:cNvSpPr txBox="1">
              <a:spLocks noChangeArrowheads="1"/>
            </p:cNvSpPr>
            <p:nvPr/>
          </p:nvSpPr>
          <p:spPr bwMode="auto">
            <a:xfrm>
              <a:off x="96" y="1632"/>
              <a:ext cx="288" cy="1299"/>
            </a:xfrm>
            <a:prstGeom prst="rect">
              <a:avLst/>
            </a:prstGeom>
            <a:noFill/>
            <a:ln w="19050" algn="ctr">
              <a:noFill/>
              <a:miter lim="800000"/>
              <a:headEnd/>
              <a:tailEnd/>
            </a:ln>
            <a:effectLst/>
          </p:spPr>
          <p:txBody>
            <a:bodyPr>
              <a:spAutoFit/>
            </a:bodyPr>
            <a:lstStyle/>
            <a:p>
              <a:pPr algn="ctr" eaLnBrk="1" hangingPunct="1">
                <a:spcBef>
                  <a:spcPct val="50000"/>
                </a:spcBef>
              </a:pPr>
              <a:r>
                <a:rPr lang="zh-CN" altLang="en-US" sz="3200" b="1" dirty="0" smtClean="0">
                  <a:solidFill>
                    <a:schemeClr val="bg1"/>
                  </a:solidFill>
                </a:rPr>
                <a:t>实训平台</a:t>
              </a:r>
              <a:endParaRPr lang="zh-CN" altLang="en-US" sz="3200" b="1" dirty="0">
                <a:solidFill>
                  <a:schemeClr val="bg1"/>
                </a:solidFill>
              </a:endParaRPr>
            </a:p>
          </p:txBody>
        </p:sp>
      </p:grpSp>
      <p:sp>
        <p:nvSpPr>
          <p:cNvPr id="49" name="TextBox 48"/>
          <p:cNvSpPr txBox="1"/>
          <p:nvPr/>
        </p:nvSpPr>
        <p:spPr>
          <a:xfrm>
            <a:off x="6705600" y="1511300"/>
            <a:ext cx="5130800"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可设置课程模板、课程名称、课程日期等内容</a:t>
            </a:r>
          </a:p>
        </p:txBody>
      </p:sp>
      <p:sp>
        <p:nvSpPr>
          <p:cNvPr id="50" name="TextBox 49"/>
          <p:cNvSpPr txBox="1"/>
          <p:nvPr/>
        </p:nvSpPr>
        <p:spPr>
          <a:xfrm>
            <a:off x="6705600" y="2070100"/>
            <a:ext cx="5130800"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可自行导入学生账号、添加上课学生等</a:t>
            </a:r>
          </a:p>
        </p:txBody>
      </p:sp>
      <p:sp>
        <p:nvSpPr>
          <p:cNvPr id="51" name="TextBox 50"/>
          <p:cNvSpPr txBox="1"/>
          <p:nvPr/>
        </p:nvSpPr>
        <p:spPr>
          <a:xfrm>
            <a:off x="6705600" y="2514600"/>
            <a:ext cx="5130800" cy="584775"/>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可查看学生任务完成情况、学习进度及得分明细（</a:t>
            </a:r>
            <a:r>
              <a:rPr lang="zh-CN" altLang="en-US" sz="1600" dirty="0" smtClean="0">
                <a:solidFill>
                  <a:srgbClr val="FF0000"/>
                </a:solidFill>
                <a:latin typeface="方正粗黑宋简体" pitchFamily="2" charset="-122"/>
                <a:ea typeface="方正粗黑宋简体" pitchFamily="2" charset="-122"/>
              </a:rPr>
              <a:t>后期版本更新</a:t>
            </a:r>
            <a:r>
              <a:rPr lang="zh-CN" altLang="en-US" sz="1600" dirty="0" smtClean="0">
                <a:solidFill>
                  <a:schemeClr val="tx1">
                    <a:lumMod val="75000"/>
                    <a:lumOff val="25000"/>
                  </a:schemeClr>
                </a:solidFill>
                <a:latin typeface="方正粗黑宋简体" pitchFamily="2" charset="-122"/>
                <a:ea typeface="方正粗黑宋简体" pitchFamily="2" charset="-122"/>
              </a:rPr>
              <a:t>）等</a:t>
            </a:r>
          </a:p>
        </p:txBody>
      </p:sp>
      <p:sp>
        <p:nvSpPr>
          <p:cNvPr id="52" name="TextBox 51"/>
          <p:cNvSpPr txBox="1"/>
          <p:nvPr/>
        </p:nvSpPr>
        <p:spPr>
          <a:xfrm>
            <a:off x="6718300" y="3187700"/>
            <a:ext cx="5130800"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平台预置了数控、电气专业等多种课程的仿真实训任务</a:t>
            </a:r>
          </a:p>
        </p:txBody>
      </p:sp>
      <p:sp>
        <p:nvSpPr>
          <p:cNvPr id="53" name="TextBox 52"/>
          <p:cNvSpPr txBox="1"/>
          <p:nvPr/>
        </p:nvSpPr>
        <p:spPr>
          <a:xfrm>
            <a:off x="6731000" y="3733800"/>
            <a:ext cx="5130800"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教师可在本课程中添加相关的其他课程的实训任务</a:t>
            </a:r>
          </a:p>
        </p:txBody>
      </p:sp>
      <p:sp>
        <p:nvSpPr>
          <p:cNvPr id="54" name="TextBox 53"/>
          <p:cNvSpPr txBox="1"/>
          <p:nvPr/>
        </p:nvSpPr>
        <p:spPr>
          <a:xfrm>
            <a:off x="6756400" y="4279900"/>
            <a:ext cx="5130800"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教师可根据教学进度布置相应的实训任务和练习时间</a:t>
            </a:r>
          </a:p>
        </p:txBody>
      </p:sp>
      <p:sp>
        <p:nvSpPr>
          <p:cNvPr id="55" name="TextBox 54"/>
          <p:cNvSpPr txBox="1"/>
          <p:nvPr/>
        </p:nvSpPr>
        <p:spPr>
          <a:xfrm>
            <a:off x="6781800" y="4838700"/>
            <a:ext cx="5130800"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通过浏览器进行在线的接线、编程、调试等操作</a:t>
            </a:r>
          </a:p>
        </p:txBody>
      </p:sp>
      <p:sp>
        <p:nvSpPr>
          <p:cNvPr id="56" name="TextBox 55"/>
          <p:cNvSpPr txBox="1"/>
          <p:nvPr/>
        </p:nvSpPr>
        <p:spPr>
          <a:xfrm>
            <a:off x="6794500" y="5384800"/>
            <a:ext cx="5130800"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对</a:t>
            </a:r>
            <a:r>
              <a:rPr lang="en-US" altLang="zh-CN" sz="1600" dirty="0" smtClean="0">
                <a:solidFill>
                  <a:schemeClr val="tx1">
                    <a:lumMod val="75000"/>
                    <a:lumOff val="25000"/>
                  </a:schemeClr>
                </a:solidFill>
                <a:latin typeface="方正粗黑宋简体" pitchFamily="2" charset="-122"/>
                <a:ea typeface="方正粗黑宋简体" pitchFamily="2" charset="-122"/>
              </a:rPr>
              <a:t>PLC</a:t>
            </a:r>
            <a:r>
              <a:rPr lang="zh-CN" altLang="en-US" sz="1600" dirty="0">
                <a:solidFill>
                  <a:schemeClr val="tx1">
                    <a:lumMod val="75000"/>
                    <a:lumOff val="25000"/>
                  </a:schemeClr>
                </a:solidFill>
                <a:latin typeface="方正粗黑宋简体" pitchFamily="2" charset="-122"/>
                <a:ea typeface="方正粗黑宋简体" pitchFamily="2" charset="-122"/>
              </a:rPr>
              <a:t>接</a:t>
            </a:r>
            <a:r>
              <a:rPr lang="zh-CN" altLang="en-US" sz="1600" dirty="0" smtClean="0">
                <a:solidFill>
                  <a:schemeClr val="tx1">
                    <a:lumMod val="75000"/>
                    <a:lumOff val="25000"/>
                  </a:schemeClr>
                </a:solidFill>
                <a:latin typeface="方正粗黑宋简体" pitchFamily="2" charset="-122"/>
                <a:ea typeface="方正粗黑宋简体" pitchFamily="2" charset="-122"/>
              </a:rPr>
              <a:t>线、程序进行自动评分（</a:t>
            </a:r>
            <a:r>
              <a:rPr lang="zh-CN" altLang="en-US" sz="1600" dirty="0" smtClean="0">
                <a:solidFill>
                  <a:srgbClr val="FF0000"/>
                </a:solidFill>
                <a:latin typeface="方正粗黑宋简体" pitchFamily="2" charset="-122"/>
                <a:ea typeface="方正粗黑宋简体" pitchFamily="2" charset="-122"/>
              </a:rPr>
              <a:t>后期版本更新</a:t>
            </a:r>
            <a:r>
              <a:rPr lang="zh-CN" altLang="en-US" sz="1600" dirty="0" smtClean="0">
                <a:solidFill>
                  <a:schemeClr val="tx1">
                    <a:lumMod val="75000"/>
                    <a:lumOff val="25000"/>
                  </a:schemeClr>
                </a:solidFill>
                <a:latin typeface="方正粗黑宋简体" pitchFamily="2" charset="-122"/>
                <a:ea typeface="方正粗黑宋简体" pitchFamily="2" charset="-122"/>
              </a:rPr>
              <a:t>）</a:t>
            </a:r>
          </a:p>
        </p:txBody>
      </p:sp>
      <p:sp>
        <p:nvSpPr>
          <p:cNvPr id="57" name="TextBox 56"/>
          <p:cNvSpPr txBox="1"/>
          <p:nvPr/>
        </p:nvSpPr>
        <p:spPr>
          <a:xfrm>
            <a:off x="6819900" y="5905500"/>
            <a:ext cx="5130800"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方正粗黑宋简体" pitchFamily="2" charset="-122"/>
                <a:ea typeface="方正粗黑宋简体" pitchFamily="2" charset="-122"/>
              </a:rPr>
              <a:t>学生可对自己任务完成情况、学习进度等进行查看</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ppt_x"/>
                                          </p:val>
                                        </p:tav>
                                        <p:tav tm="100000">
                                          <p:val>
                                            <p:strVal val="#ppt_x"/>
                                          </p:val>
                                        </p:tav>
                                      </p:tavLst>
                                    </p:anim>
                                    <p:anim calcmode="lin" valueType="num">
                                      <p:cBhvr additive="base">
                                        <p:cTn id="22" dur="500" fill="hold"/>
                                        <p:tgtEl>
                                          <p:spTgt spid="5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500" fill="hold"/>
                                        <p:tgtEl>
                                          <p:spTgt spid="54"/>
                                        </p:tgtEl>
                                        <p:attrNameLst>
                                          <p:attrName>ppt_x</p:attrName>
                                        </p:attrNameLst>
                                      </p:cBhvr>
                                      <p:tavLst>
                                        <p:tav tm="0">
                                          <p:val>
                                            <p:strVal val="#ppt_x"/>
                                          </p:val>
                                        </p:tav>
                                        <p:tav tm="100000">
                                          <p:val>
                                            <p:strVal val="#ppt_x"/>
                                          </p:val>
                                        </p:tav>
                                      </p:tavLst>
                                    </p:anim>
                                    <p:anim calcmode="lin" valueType="num">
                                      <p:cBhvr additive="base">
                                        <p:cTn id="3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ppt_x"/>
                                          </p:val>
                                        </p:tav>
                                        <p:tav tm="100000">
                                          <p:val>
                                            <p:strVal val="#ppt_x"/>
                                          </p:val>
                                        </p:tav>
                                      </p:tavLst>
                                    </p:anim>
                                    <p:anim calcmode="lin" valueType="num">
                                      <p:cBhvr additive="base">
                                        <p:cTn id="36" dur="500" fill="hold"/>
                                        <p:tgtEl>
                                          <p:spTgt spid="5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fill="hold"/>
                                        <p:tgtEl>
                                          <p:spTgt spid="56"/>
                                        </p:tgtEl>
                                        <p:attrNameLst>
                                          <p:attrName>ppt_x</p:attrName>
                                        </p:attrNameLst>
                                      </p:cBhvr>
                                      <p:tavLst>
                                        <p:tav tm="0">
                                          <p:val>
                                            <p:strVal val="#ppt_x"/>
                                          </p:val>
                                        </p:tav>
                                        <p:tav tm="100000">
                                          <p:val>
                                            <p:strVal val="#ppt_x"/>
                                          </p:val>
                                        </p:tav>
                                      </p:tavLst>
                                    </p:anim>
                                    <p:anim calcmode="lin" valueType="num">
                                      <p:cBhvr additive="base">
                                        <p:cTn id="40" dur="500" fill="hold"/>
                                        <p:tgtEl>
                                          <p:spTgt spid="5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fill="hold"/>
                                        <p:tgtEl>
                                          <p:spTgt spid="57"/>
                                        </p:tgtEl>
                                        <p:attrNameLst>
                                          <p:attrName>ppt_x</p:attrName>
                                        </p:attrNameLst>
                                      </p:cBhvr>
                                      <p:tavLst>
                                        <p:tav tm="0">
                                          <p:val>
                                            <p:strVal val="#ppt_x"/>
                                          </p:val>
                                        </p:tav>
                                        <p:tav tm="100000">
                                          <p:val>
                                            <p:strVal val="#ppt_x"/>
                                          </p:val>
                                        </p:tav>
                                      </p:tavLst>
                                    </p:anim>
                                    <p:anim calcmode="lin" valueType="num">
                                      <p:cBhvr additive="base">
                                        <p:cTn id="4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5123"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5124"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9" name="TextBox 8"/>
          <p:cNvSpPr txBox="1"/>
          <p:nvPr/>
        </p:nvSpPr>
        <p:spPr>
          <a:xfrm>
            <a:off x="2598738" y="401638"/>
            <a:ext cx="4857750" cy="707886"/>
          </a:xfrm>
          <a:prstGeom prst="rect">
            <a:avLst/>
          </a:prstGeom>
          <a:noFill/>
        </p:spPr>
        <p:txBody>
          <a:bodyPr>
            <a:spAutoFit/>
          </a:bodyPr>
          <a:lstStyle/>
          <a:p>
            <a:pPr>
              <a:defRPr/>
            </a:pPr>
            <a:r>
              <a:rPr lang="zh-CN" altLang="en-US" sz="4000" dirty="0" smtClean="0">
                <a:solidFill>
                  <a:schemeClr val="tx1">
                    <a:lumMod val="75000"/>
                    <a:lumOff val="25000"/>
                  </a:schemeClr>
                </a:solidFill>
                <a:latin typeface="方正粗黑宋简体" pitchFamily="2" charset="-122"/>
                <a:ea typeface="方正粗黑宋简体" pitchFamily="2" charset="-122"/>
              </a:rPr>
              <a:t>实训平台</a:t>
            </a:r>
            <a:r>
              <a:rPr lang="en-US" altLang="zh-CN" sz="4000" dirty="0" smtClean="0">
                <a:solidFill>
                  <a:schemeClr val="tx1">
                    <a:lumMod val="75000"/>
                    <a:lumOff val="25000"/>
                  </a:schemeClr>
                </a:solidFill>
                <a:latin typeface="方正粗黑宋简体" pitchFamily="2" charset="-122"/>
                <a:ea typeface="方正粗黑宋简体" pitchFamily="2" charset="-122"/>
              </a:rPr>
              <a:t>_</a:t>
            </a:r>
            <a:r>
              <a:rPr lang="zh-CN" altLang="en-US" sz="4000" dirty="0" smtClean="0">
                <a:solidFill>
                  <a:schemeClr val="tx1">
                    <a:lumMod val="75000"/>
                    <a:lumOff val="25000"/>
                  </a:schemeClr>
                </a:solidFill>
                <a:latin typeface="方正粗黑宋简体" pitchFamily="2" charset="-122"/>
                <a:ea typeface="方正粗黑宋简体" pitchFamily="2" charset="-122"/>
              </a:rPr>
              <a:t>进入方式</a:t>
            </a:r>
            <a:endParaRPr lang="zh-CN" altLang="en-US" sz="4000" dirty="0">
              <a:solidFill>
                <a:schemeClr val="tx1">
                  <a:lumMod val="75000"/>
                  <a:lumOff val="25000"/>
                </a:schemeClr>
              </a:solidFill>
              <a:latin typeface="方正粗黑宋简体" pitchFamily="2" charset="-122"/>
              <a:ea typeface="方正粗黑宋简体" pitchFamily="2" charset="-122"/>
            </a:endParaRPr>
          </a:p>
        </p:txBody>
      </p:sp>
      <p:pic>
        <p:nvPicPr>
          <p:cNvPr id="67" name="图片 66" descr="Image00387.bmp"/>
          <p:cNvPicPr>
            <a:picLocks noChangeAspect="1"/>
          </p:cNvPicPr>
          <p:nvPr/>
        </p:nvPicPr>
        <p:blipFill>
          <a:blip r:embed="rId4" cstate="print"/>
          <a:stretch>
            <a:fillRect/>
          </a:stretch>
        </p:blipFill>
        <p:spPr>
          <a:xfrm>
            <a:off x="736600" y="1927670"/>
            <a:ext cx="9504363" cy="3388702"/>
          </a:xfrm>
          <a:prstGeom prst="rect">
            <a:avLst/>
          </a:prstGeom>
        </p:spPr>
      </p:pic>
      <p:sp>
        <p:nvSpPr>
          <p:cNvPr id="68" name="文本框 5"/>
          <p:cNvSpPr txBox="1"/>
          <p:nvPr/>
        </p:nvSpPr>
        <p:spPr>
          <a:xfrm>
            <a:off x="3328631" y="1279625"/>
            <a:ext cx="3796665" cy="369332"/>
          </a:xfrm>
          <a:prstGeom prst="rect">
            <a:avLst/>
          </a:prstGeom>
          <a:noFill/>
        </p:spPr>
        <p:txBody>
          <a:bodyPr wrap="square" rtlCol="0">
            <a:spAutoFit/>
          </a:bodyPr>
          <a:lstStyle/>
          <a:p>
            <a:r>
              <a:rPr lang="zh-CN" altLang="en-US" dirty="0" smtClean="0">
                <a:solidFill>
                  <a:srgbClr val="FF0000"/>
                </a:solidFill>
              </a:rPr>
              <a:t>①输入网址</a:t>
            </a:r>
            <a:r>
              <a:rPr lang="zh-CN" altLang="en-US" dirty="0">
                <a:solidFill>
                  <a:srgbClr val="FF0000"/>
                </a:solidFill>
              </a:rPr>
              <a:t>：</a:t>
            </a:r>
            <a:r>
              <a:rPr lang="en-US" altLang="zh-CN" dirty="0" smtClean="0">
                <a:solidFill>
                  <a:srgbClr val="FF0000"/>
                </a:solidFill>
              </a:rPr>
              <a:t>www.shulin-soft.com</a:t>
            </a:r>
            <a:endParaRPr lang="en-US" altLang="zh-CN" dirty="0">
              <a:solidFill>
                <a:srgbClr val="FF0000"/>
              </a:solidFill>
            </a:endParaRPr>
          </a:p>
        </p:txBody>
      </p:sp>
      <p:sp>
        <p:nvSpPr>
          <p:cNvPr id="69" name="矩形 68"/>
          <p:cNvSpPr/>
          <p:nvPr/>
        </p:nvSpPr>
        <p:spPr>
          <a:xfrm>
            <a:off x="2608581" y="2287695"/>
            <a:ext cx="2592180" cy="216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flipV="1">
            <a:off x="2824596" y="1711655"/>
            <a:ext cx="720050" cy="576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8729007" y="2575715"/>
            <a:ext cx="864060" cy="423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2" name="直接连接符 71"/>
          <p:cNvCxnSpPr/>
          <p:nvPr/>
        </p:nvCxnSpPr>
        <p:spPr>
          <a:xfrm>
            <a:off x="7864946" y="2359700"/>
            <a:ext cx="864060" cy="2160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文本框 5"/>
          <p:cNvSpPr txBox="1"/>
          <p:nvPr/>
        </p:nvSpPr>
        <p:spPr>
          <a:xfrm>
            <a:off x="6444298" y="1927670"/>
            <a:ext cx="3796665" cy="369332"/>
          </a:xfrm>
          <a:prstGeom prst="rect">
            <a:avLst/>
          </a:prstGeom>
          <a:noFill/>
        </p:spPr>
        <p:txBody>
          <a:bodyPr wrap="square" rtlCol="0">
            <a:spAutoFit/>
          </a:bodyPr>
          <a:lstStyle/>
          <a:p>
            <a:r>
              <a:rPr lang="zh-CN" altLang="en-US" dirty="0" smtClean="0">
                <a:solidFill>
                  <a:srgbClr val="FF0000"/>
                </a:solidFill>
              </a:rPr>
              <a:t>②点击“实训平台”进入</a:t>
            </a:r>
            <a:endParaRPr lang="en-US" altLang="zh-CN" dirty="0">
              <a:solidFill>
                <a:srgbClr val="FF0000"/>
              </a:solidFill>
            </a:endParaRPr>
          </a:p>
        </p:txBody>
      </p:sp>
      <p:sp>
        <p:nvSpPr>
          <p:cNvPr id="74" name="矩形 73"/>
          <p:cNvSpPr/>
          <p:nvPr/>
        </p:nvSpPr>
        <p:spPr>
          <a:xfrm>
            <a:off x="1312491" y="5455915"/>
            <a:ext cx="4770858" cy="923330"/>
          </a:xfrm>
          <a:prstGeom prst="rect">
            <a:avLst/>
          </a:prstGeom>
        </p:spPr>
        <p:txBody>
          <a:bodyPr wrap="none">
            <a:spAutoFit/>
          </a:bodyPr>
          <a:lstStyle/>
          <a:p>
            <a:r>
              <a:rPr lang="zh-CN" altLang="en-US" b="1" dirty="0" smtClean="0"/>
              <a:t>使用浏览器： 火狐、</a:t>
            </a:r>
            <a:r>
              <a:rPr lang="en-US" altLang="zh-CN" b="1" dirty="0" smtClean="0"/>
              <a:t>Chrome</a:t>
            </a:r>
            <a:r>
              <a:rPr lang="zh-CN" altLang="en-US" b="1" dirty="0" smtClean="0"/>
              <a:t>、</a:t>
            </a:r>
            <a:r>
              <a:rPr lang="en-US" altLang="zh-CN" b="1" dirty="0" smtClean="0"/>
              <a:t>Edge </a:t>
            </a:r>
            <a:r>
              <a:rPr lang="zh-CN" altLang="en-US" b="1" dirty="0" smtClean="0"/>
              <a:t>浏览器</a:t>
            </a:r>
            <a:endParaRPr lang="en-US" altLang="zh-CN" b="1" dirty="0" smtClean="0"/>
          </a:p>
          <a:p>
            <a:r>
              <a:rPr lang="zh-CN" altLang="en-US" b="1" dirty="0" smtClean="0">
                <a:solidFill>
                  <a:srgbClr val="FF9900"/>
                </a:solidFill>
              </a:rPr>
              <a:t>推荐浏览器：</a:t>
            </a:r>
            <a:r>
              <a:rPr lang="en-US" altLang="zh-CN" b="1" dirty="0" smtClean="0">
                <a:solidFill>
                  <a:srgbClr val="FF9900"/>
                </a:solidFill>
              </a:rPr>
              <a:t> Chrome</a:t>
            </a:r>
          </a:p>
          <a:p>
            <a:r>
              <a:rPr lang="zh-CN" altLang="en-US" b="1" dirty="0" smtClean="0">
                <a:solidFill>
                  <a:srgbClr val="FF9900"/>
                </a:solidFill>
              </a:rPr>
              <a:t>不可使用浏览器：</a:t>
            </a:r>
            <a:r>
              <a:rPr lang="en-US" altLang="zh-CN" b="1" dirty="0" smtClean="0">
                <a:solidFill>
                  <a:srgbClr val="FF9900"/>
                </a:solidFill>
              </a:rPr>
              <a:t>IE</a:t>
            </a:r>
            <a:endParaRPr lang="zh-CN" altLang="en-US" b="1" dirty="0">
              <a:solidFill>
                <a:srgbClr val="FF9900"/>
              </a:solidFill>
            </a:endParaRPr>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5123"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5124"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9" name="TextBox 8"/>
          <p:cNvSpPr txBox="1"/>
          <p:nvPr/>
        </p:nvSpPr>
        <p:spPr>
          <a:xfrm>
            <a:off x="2598738" y="401638"/>
            <a:ext cx="4857750" cy="707886"/>
          </a:xfrm>
          <a:prstGeom prst="rect">
            <a:avLst/>
          </a:prstGeom>
          <a:noFill/>
        </p:spPr>
        <p:txBody>
          <a:bodyPr>
            <a:spAutoFit/>
          </a:bodyPr>
          <a:lstStyle/>
          <a:p>
            <a:pPr>
              <a:defRPr/>
            </a:pPr>
            <a:r>
              <a:rPr lang="zh-CN" altLang="en-US" sz="4000" dirty="0" smtClean="0">
                <a:solidFill>
                  <a:schemeClr val="tx1">
                    <a:lumMod val="75000"/>
                    <a:lumOff val="25000"/>
                  </a:schemeClr>
                </a:solidFill>
                <a:latin typeface="方正粗黑宋简体" pitchFamily="2" charset="-122"/>
                <a:ea typeface="方正粗黑宋简体" pitchFamily="2" charset="-122"/>
              </a:rPr>
              <a:t>实训平台</a:t>
            </a:r>
            <a:r>
              <a:rPr lang="en-US" altLang="zh-CN" sz="4000" dirty="0" smtClean="0">
                <a:solidFill>
                  <a:schemeClr val="tx1">
                    <a:lumMod val="75000"/>
                    <a:lumOff val="25000"/>
                  </a:schemeClr>
                </a:solidFill>
                <a:latin typeface="方正粗黑宋简体" pitchFamily="2" charset="-122"/>
                <a:ea typeface="方正粗黑宋简体" pitchFamily="2" charset="-122"/>
              </a:rPr>
              <a:t>_</a:t>
            </a:r>
            <a:r>
              <a:rPr lang="zh-CN" altLang="en-US" sz="4000" dirty="0" smtClean="0">
                <a:solidFill>
                  <a:schemeClr val="tx1">
                    <a:lumMod val="75000"/>
                    <a:lumOff val="25000"/>
                  </a:schemeClr>
                </a:solidFill>
                <a:latin typeface="方正粗黑宋简体" pitchFamily="2" charset="-122"/>
                <a:ea typeface="方正粗黑宋简体" pitchFamily="2" charset="-122"/>
              </a:rPr>
              <a:t>进入方式</a:t>
            </a:r>
            <a:endParaRPr lang="zh-CN" altLang="en-US" sz="4000" dirty="0">
              <a:solidFill>
                <a:schemeClr val="tx1">
                  <a:lumMod val="75000"/>
                  <a:lumOff val="25000"/>
                </a:schemeClr>
              </a:solidFill>
              <a:latin typeface="方正粗黑宋简体" pitchFamily="2" charset="-122"/>
              <a:ea typeface="方正粗黑宋简体" pitchFamily="2" charset="-122"/>
            </a:endParaRPr>
          </a:p>
        </p:txBody>
      </p:sp>
      <p:sp>
        <p:nvSpPr>
          <p:cNvPr id="17" name="文本框 5"/>
          <p:cNvSpPr txBox="1"/>
          <p:nvPr/>
        </p:nvSpPr>
        <p:spPr>
          <a:xfrm>
            <a:off x="783171" y="4888380"/>
            <a:ext cx="7574280" cy="645160"/>
          </a:xfrm>
          <a:prstGeom prst="rect">
            <a:avLst/>
          </a:prstGeom>
          <a:noFill/>
        </p:spPr>
        <p:txBody>
          <a:bodyPr wrap="square" rtlCol="0">
            <a:spAutoFit/>
          </a:bodyPr>
          <a:lstStyle/>
          <a:p>
            <a:r>
              <a:rPr lang="zh-CN" altLang="en-US" b="1" dirty="0" smtClean="0"/>
              <a:t>教师</a:t>
            </a:r>
            <a:r>
              <a:rPr lang="zh-CN" b="1" dirty="0" smtClean="0"/>
              <a:t>账号</a:t>
            </a:r>
            <a:r>
              <a:rPr lang="zh-CN" b="1" dirty="0"/>
              <a:t>密码</a:t>
            </a:r>
            <a:r>
              <a:rPr lang="zh-CN" dirty="0"/>
              <a:t>联系对应销售获得，</a:t>
            </a:r>
            <a:r>
              <a:rPr lang="zh-CN" b="1" dirty="0">
                <a:solidFill>
                  <a:srgbClr val="FF0000"/>
                </a:solidFill>
              </a:rPr>
              <a:t>免费无限量申请</a:t>
            </a:r>
            <a:endParaRPr lang="zh-CN" dirty="0"/>
          </a:p>
          <a:p>
            <a:r>
              <a:rPr lang="zh-CN" dirty="0"/>
              <a:t>账号适用于本公司官网上发布的所有课程、软件和平台。</a:t>
            </a:r>
          </a:p>
        </p:txBody>
      </p:sp>
      <p:sp>
        <p:nvSpPr>
          <p:cNvPr id="18" name="文本框 3"/>
          <p:cNvSpPr txBox="1"/>
          <p:nvPr/>
        </p:nvSpPr>
        <p:spPr>
          <a:xfrm>
            <a:off x="7263621" y="4888380"/>
            <a:ext cx="2731279" cy="646331"/>
          </a:xfrm>
          <a:prstGeom prst="rect">
            <a:avLst/>
          </a:prstGeom>
          <a:noFill/>
        </p:spPr>
        <p:txBody>
          <a:bodyPr wrap="square" rtlCol="0">
            <a:spAutoFit/>
          </a:bodyPr>
          <a:lstStyle/>
          <a:p>
            <a:r>
              <a:rPr lang="zh-CN" altLang="en-US" dirty="0"/>
              <a:t>教师账号：</a:t>
            </a:r>
            <a:r>
              <a:rPr lang="en-US" altLang="zh-CN" b="1" dirty="0"/>
              <a:t>5</a:t>
            </a:r>
            <a:r>
              <a:rPr lang="zh-CN" altLang="en-US" b="1" dirty="0"/>
              <a:t>位</a:t>
            </a:r>
          </a:p>
          <a:p>
            <a:r>
              <a:rPr lang="zh-CN" altLang="en-US" dirty="0"/>
              <a:t>学生账号</a:t>
            </a:r>
            <a:r>
              <a:rPr lang="zh-CN" altLang="en-US" dirty="0" smtClean="0"/>
              <a:t>：</a:t>
            </a:r>
            <a:r>
              <a:rPr lang="zh-CN" altLang="en-US" b="1" dirty="0" smtClean="0"/>
              <a:t>不少于</a:t>
            </a:r>
            <a:r>
              <a:rPr lang="en-US" altLang="zh-CN" b="1" dirty="0" smtClean="0"/>
              <a:t>6</a:t>
            </a:r>
            <a:r>
              <a:rPr lang="zh-CN" altLang="en-US" b="1" dirty="0" smtClean="0"/>
              <a:t>位</a:t>
            </a:r>
            <a:endParaRPr lang="zh-CN" altLang="en-US" b="1" dirty="0"/>
          </a:p>
        </p:txBody>
      </p:sp>
      <p:pic>
        <p:nvPicPr>
          <p:cNvPr id="19" name="图片 18" descr="Image00388.bmp"/>
          <p:cNvPicPr>
            <a:picLocks noChangeAspect="1"/>
          </p:cNvPicPr>
          <p:nvPr/>
        </p:nvPicPr>
        <p:blipFill>
          <a:blip r:embed="rId4" cstate="print"/>
          <a:stretch>
            <a:fillRect/>
          </a:stretch>
        </p:blipFill>
        <p:spPr>
          <a:xfrm>
            <a:off x="855176" y="1934248"/>
            <a:ext cx="5615513" cy="2810122"/>
          </a:xfrm>
          <a:prstGeom prst="rect">
            <a:avLst/>
          </a:prstGeom>
        </p:spPr>
      </p:pic>
      <p:cxnSp>
        <p:nvCxnSpPr>
          <p:cNvPr id="20" name="直接连接符 19"/>
          <p:cNvCxnSpPr/>
          <p:nvPr/>
        </p:nvCxnSpPr>
        <p:spPr>
          <a:xfrm flipV="1">
            <a:off x="5823521" y="1792165"/>
            <a:ext cx="72005" cy="3580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文本框 5"/>
          <p:cNvSpPr txBox="1"/>
          <p:nvPr/>
        </p:nvSpPr>
        <p:spPr>
          <a:xfrm>
            <a:off x="4599436" y="1360135"/>
            <a:ext cx="3744261" cy="369332"/>
          </a:xfrm>
          <a:prstGeom prst="rect">
            <a:avLst/>
          </a:prstGeom>
          <a:noFill/>
        </p:spPr>
        <p:txBody>
          <a:bodyPr wrap="square" rtlCol="0">
            <a:spAutoFit/>
          </a:bodyPr>
          <a:lstStyle/>
          <a:p>
            <a:r>
              <a:rPr lang="zh-CN" altLang="en-US" dirty="0" smtClean="0">
                <a:solidFill>
                  <a:srgbClr val="FF0000"/>
                </a:solidFill>
              </a:rPr>
              <a:t>③点击“登录”，输入账号密码</a:t>
            </a:r>
            <a:endParaRPr lang="en-US" altLang="zh-CN" dirty="0">
              <a:solidFill>
                <a:srgbClr val="FF0000"/>
              </a:solidFill>
            </a:endParaRPr>
          </a:p>
        </p:txBody>
      </p:sp>
      <p:pic>
        <p:nvPicPr>
          <p:cNvPr id="22" name="图片 21" descr="Image00389.bmp"/>
          <p:cNvPicPr>
            <a:picLocks noChangeAspect="1"/>
          </p:cNvPicPr>
          <p:nvPr/>
        </p:nvPicPr>
        <p:blipFill>
          <a:blip r:embed="rId5" cstate="print"/>
          <a:srcRect l="53071" t="28108"/>
          <a:stretch>
            <a:fillRect/>
          </a:stretch>
        </p:blipFill>
        <p:spPr>
          <a:xfrm>
            <a:off x="6687581" y="2006252"/>
            <a:ext cx="2880200" cy="2468535"/>
          </a:xfrm>
          <a:prstGeom prst="rect">
            <a:avLst/>
          </a:prstGeom>
          <a:ln w="9525" cap="sq">
            <a:solidFill>
              <a:srgbClr val="FF0000"/>
            </a:solidFill>
            <a:prstDash val="solid"/>
            <a:miter lim="800000"/>
          </a:ln>
          <a:effectLst>
            <a:outerShdw blurRad="50800" dist="38100" dir="2700000" algn="tl" rotWithShape="0">
              <a:srgbClr val="000000">
                <a:alpha val="43000"/>
              </a:srgbClr>
            </a:outerShdw>
          </a:effectLst>
        </p:spPr>
      </p:pic>
      <p:cxnSp>
        <p:nvCxnSpPr>
          <p:cNvPr id="23" name="直接连接符 22"/>
          <p:cNvCxnSpPr/>
          <p:nvPr/>
        </p:nvCxnSpPr>
        <p:spPr>
          <a:xfrm flipH="1" flipV="1">
            <a:off x="5895526" y="1792165"/>
            <a:ext cx="864060" cy="2880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文本框 5"/>
          <p:cNvSpPr txBox="1"/>
          <p:nvPr/>
        </p:nvSpPr>
        <p:spPr>
          <a:xfrm>
            <a:off x="783171" y="5536425"/>
            <a:ext cx="7574280" cy="646331"/>
          </a:xfrm>
          <a:prstGeom prst="rect">
            <a:avLst/>
          </a:prstGeom>
          <a:noFill/>
        </p:spPr>
        <p:txBody>
          <a:bodyPr wrap="square" rtlCol="0">
            <a:spAutoFit/>
          </a:bodyPr>
          <a:lstStyle/>
          <a:p>
            <a:r>
              <a:rPr lang="zh-CN" altLang="en-US" b="1" dirty="0" smtClean="0"/>
              <a:t>学生</a:t>
            </a:r>
            <a:r>
              <a:rPr lang="zh-CN" b="1" dirty="0" smtClean="0"/>
              <a:t>账号</a:t>
            </a:r>
            <a:r>
              <a:rPr lang="zh-CN" altLang="en-US" b="1" dirty="0" smtClean="0"/>
              <a:t>：</a:t>
            </a:r>
            <a:r>
              <a:rPr lang="zh-CN" altLang="en-US" dirty="0" smtClean="0"/>
              <a:t>用于在线实训的账号密码教师可在平台中自行添加</a:t>
            </a:r>
            <a:endParaRPr lang="en-US" altLang="zh-CN" dirty="0" smtClean="0"/>
          </a:p>
          <a:p>
            <a:r>
              <a:rPr lang="zh-CN" altLang="en-US" dirty="0" smtClean="0"/>
              <a:t>用于本公司客户端软件使用或官网其他资源浏览需联系对应销售获取</a:t>
            </a:r>
            <a:endParaRPr lang="zh-CN" dirty="0"/>
          </a:p>
        </p:txBody>
      </p:sp>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5123" name="图片 1" descr="二维码LOGO"/>
          <p:cNvPicPr>
            <a:picLocks noChangeAspect="1" noChangeArrowheads="1"/>
          </p:cNvPicPr>
          <p:nvPr/>
        </p:nvPicPr>
        <p:blipFill>
          <a:blip r:embed="rId3" cstate="print"/>
          <a:srcRect/>
          <a:stretch>
            <a:fillRect/>
          </a:stretch>
        </p:blipFill>
        <p:spPr bwMode="auto">
          <a:xfrm>
            <a:off x="11174413" y="114300"/>
            <a:ext cx="666750" cy="666750"/>
          </a:xfrm>
          <a:prstGeom prst="rect">
            <a:avLst/>
          </a:prstGeom>
          <a:noFill/>
          <a:ln w="9525">
            <a:noFill/>
            <a:miter lim="800000"/>
            <a:headEnd/>
            <a:tailEnd/>
          </a:ln>
        </p:spPr>
      </p:pic>
      <p:sp>
        <p:nvSpPr>
          <p:cNvPr id="5124"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9" name="TextBox 8"/>
          <p:cNvSpPr txBox="1"/>
          <p:nvPr/>
        </p:nvSpPr>
        <p:spPr>
          <a:xfrm>
            <a:off x="2598738" y="401638"/>
            <a:ext cx="4857750" cy="646331"/>
          </a:xfrm>
          <a:prstGeom prst="rect">
            <a:avLst/>
          </a:prstGeom>
          <a:noFill/>
        </p:spPr>
        <p:txBody>
          <a:bodyPr>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教师安排</a:t>
            </a:r>
            <a:r>
              <a:rPr lang="en-US" altLang="zh-CN" sz="3600" dirty="0" smtClean="0">
                <a:solidFill>
                  <a:schemeClr val="tx1">
                    <a:lumMod val="75000"/>
                    <a:lumOff val="25000"/>
                  </a:schemeClr>
                </a:solidFill>
                <a:latin typeface="方正粗黑宋简体" pitchFamily="2" charset="-122"/>
                <a:ea typeface="方正粗黑宋简体" pitchFamily="2" charset="-122"/>
              </a:rPr>
              <a:t>_</a:t>
            </a:r>
            <a:r>
              <a:rPr lang="zh-CN" altLang="en-US" sz="3600" dirty="0" smtClean="0">
                <a:solidFill>
                  <a:schemeClr val="tx1">
                    <a:lumMod val="75000"/>
                    <a:lumOff val="25000"/>
                  </a:schemeClr>
                </a:solidFill>
                <a:latin typeface="方正粗黑宋简体" pitchFamily="2" charset="-122"/>
                <a:ea typeface="方正粗黑宋简体" pitchFamily="2" charset="-122"/>
              </a:rPr>
              <a:t>添加课程</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61" name="矩形 60"/>
          <p:cNvSpPr/>
          <p:nvPr/>
        </p:nvSpPr>
        <p:spPr>
          <a:xfrm>
            <a:off x="2176206" y="2677430"/>
            <a:ext cx="1008070" cy="432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a:stCxn id="61" idx="3"/>
          </p:cNvCxnSpPr>
          <p:nvPr/>
        </p:nvCxnSpPr>
        <p:spPr>
          <a:xfrm>
            <a:off x="3184276" y="2893445"/>
            <a:ext cx="2952205" cy="360025"/>
          </a:xfrm>
          <a:prstGeom prst="line">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1672171" y="238941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1</a:t>
            </a:r>
            <a:endParaRPr lang="zh-CN" altLang="en-US" b="1" dirty="0">
              <a:solidFill>
                <a:srgbClr val="002060"/>
              </a:solidFill>
            </a:endParaRPr>
          </a:p>
        </p:txBody>
      </p:sp>
      <p:sp>
        <p:nvSpPr>
          <p:cNvPr id="64" name="椭圆 63"/>
          <p:cNvSpPr/>
          <p:nvPr/>
        </p:nvSpPr>
        <p:spPr>
          <a:xfrm>
            <a:off x="7504576" y="181337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2</a:t>
            </a:r>
            <a:endParaRPr lang="zh-CN" altLang="en-US" b="1" dirty="0">
              <a:solidFill>
                <a:srgbClr val="002060"/>
              </a:solidFill>
            </a:endParaRPr>
          </a:p>
        </p:txBody>
      </p:sp>
      <p:sp>
        <p:nvSpPr>
          <p:cNvPr id="65" name="矩形 64"/>
          <p:cNvSpPr/>
          <p:nvPr/>
        </p:nvSpPr>
        <p:spPr>
          <a:xfrm>
            <a:off x="7936606" y="1813370"/>
            <a:ext cx="244817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选择课程模板：</a:t>
            </a:r>
            <a:r>
              <a:rPr lang="zh-CN" altLang="en-US" sz="1400" b="1" dirty="0" smtClean="0">
                <a:solidFill>
                  <a:schemeClr val="tx1"/>
                </a:solidFill>
                <a:latin typeface="微软雅黑" pitchFamily="34" charset="-122"/>
                <a:ea typeface="微软雅黑" pitchFamily="34" charset="-122"/>
              </a:rPr>
              <a:t>电气控制</a:t>
            </a:r>
            <a:endParaRPr lang="zh-CN" altLang="en-US" sz="1200" dirty="0">
              <a:solidFill>
                <a:schemeClr val="tx1"/>
              </a:solidFill>
              <a:latin typeface="微软雅黑" pitchFamily="34" charset="-122"/>
              <a:ea typeface="微软雅黑" pitchFamily="34" charset="-122"/>
            </a:endParaRPr>
          </a:p>
        </p:txBody>
      </p:sp>
      <p:sp>
        <p:nvSpPr>
          <p:cNvPr id="66" name="矩形 65"/>
          <p:cNvSpPr/>
          <p:nvPr/>
        </p:nvSpPr>
        <p:spPr>
          <a:xfrm>
            <a:off x="6280490" y="1885375"/>
            <a:ext cx="1224085" cy="43203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6352496" y="4909585"/>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3</a:t>
            </a:r>
            <a:endParaRPr lang="zh-CN" altLang="en-US" b="1" dirty="0">
              <a:solidFill>
                <a:srgbClr val="002060"/>
              </a:solidFill>
            </a:endParaRPr>
          </a:p>
        </p:txBody>
      </p:sp>
      <p:sp>
        <p:nvSpPr>
          <p:cNvPr id="68" name="矩形 67"/>
          <p:cNvSpPr/>
          <p:nvPr/>
        </p:nvSpPr>
        <p:spPr>
          <a:xfrm>
            <a:off x="6784525" y="4909585"/>
            <a:ext cx="3672256"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dirty="0" smtClean="0">
                <a:solidFill>
                  <a:schemeClr val="tx1"/>
                </a:solidFill>
              </a:rPr>
              <a:t>自行定义课程名称、学分、起始日期等</a:t>
            </a:r>
            <a:endParaRPr lang="zh-CN" altLang="en-US" sz="1200" dirty="0">
              <a:solidFill>
                <a:schemeClr val="tx1"/>
              </a:solidFill>
              <a:latin typeface="微软雅黑" pitchFamily="34" charset="-122"/>
              <a:ea typeface="微软雅黑" pitchFamily="34" charset="-122"/>
            </a:endParaRPr>
          </a:p>
        </p:txBody>
      </p:sp>
      <p:sp>
        <p:nvSpPr>
          <p:cNvPr id="69" name="椭圆 68"/>
          <p:cNvSpPr/>
          <p:nvPr/>
        </p:nvSpPr>
        <p:spPr>
          <a:xfrm>
            <a:off x="1816181" y="498159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4</a:t>
            </a:r>
            <a:endParaRPr lang="zh-CN" altLang="en-US" b="1" dirty="0">
              <a:solidFill>
                <a:srgbClr val="002060"/>
              </a:solidFill>
            </a:endParaRPr>
          </a:p>
        </p:txBody>
      </p:sp>
      <p:sp>
        <p:nvSpPr>
          <p:cNvPr id="70" name="矩形 69"/>
          <p:cNvSpPr/>
          <p:nvPr/>
        </p:nvSpPr>
        <p:spPr>
          <a:xfrm>
            <a:off x="2032196" y="5413620"/>
            <a:ext cx="3672256"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进入课程：</a:t>
            </a:r>
            <a:r>
              <a:rPr lang="zh-CN" altLang="en-US" sz="1400" dirty="0" smtClean="0">
                <a:solidFill>
                  <a:schemeClr val="tx1"/>
                </a:solidFill>
                <a:latin typeface="微软雅黑" pitchFamily="34" charset="-122"/>
                <a:ea typeface="微软雅黑" pitchFamily="34" charset="-122"/>
              </a:rPr>
              <a:t>课程添加完成后可点击进入</a:t>
            </a:r>
            <a:endParaRPr lang="zh-CN" altLang="en-US" sz="1100" dirty="0">
              <a:solidFill>
                <a:schemeClr val="tx1"/>
              </a:solidFill>
              <a:latin typeface="微软雅黑" pitchFamily="34" charset="-122"/>
              <a:ea typeface="微软雅黑" pitchFamily="34" charset="-122"/>
            </a:endParaRPr>
          </a:p>
        </p:txBody>
      </p:sp>
      <p:cxnSp>
        <p:nvCxnSpPr>
          <p:cNvPr id="71" name="直接连接符 70"/>
          <p:cNvCxnSpPr/>
          <p:nvPr/>
        </p:nvCxnSpPr>
        <p:spPr>
          <a:xfrm flipH="1">
            <a:off x="2248211" y="4477556"/>
            <a:ext cx="1728120" cy="648044"/>
          </a:xfrm>
          <a:prstGeom prst="line">
            <a:avLst/>
          </a:prstGeom>
          <a:ln w="28575">
            <a:solidFill>
              <a:srgbClr val="FF99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1672171" y="1597355"/>
            <a:ext cx="8784610" cy="4258689"/>
            <a:chOff x="287871" y="2232355"/>
            <a:chExt cx="8784610" cy="4258689"/>
          </a:xfrm>
        </p:grpSpPr>
        <p:pic>
          <p:nvPicPr>
            <p:cNvPr id="74" name="图片 73" descr="Image00390.bmp"/>
            <p:cNvPicPr>
              <a:picLocks noChangeAspect="1"/>
            </p:cNvPicPr>
            <p:nvPr/>
          </p:nvPicPr>
          <p:blipFill>
            <a:blip r:embed="rId4" cstate="print"/>
            <a:stretch>
              <a:fillRect/>
            </a:stretch>
          </p:blipFill>
          <p:spPr>
            <a:xfrm>
              <a:off x="575891" y="2304360"/>
              <a:ext cx="8208570" cy="3222505"/>
            </a:xfrm>
            <a:prstGeom prst="rect">
              <a:avLst/>
            </a:prstGeom>
          </p:spPr>
        </p:pic>
        <p:pic>
          <p:nvPicPr>
            <p:cNvPr id="75" name="图片 74" descr="Image00391.bmp"/>
            <p:cNvPicPr>
              <a:picLocks noChangeAspect="1"/>
            </p:cNvPicPr>
            <p:nvPr/>
          </p:nvPicPr>
          <p:blipFill>
            <a:blip r:embed="rId5" cstate="print"/>
            <a:stretch>
              <a:fillRect/>
            </a:stretch>
          </p:blipFill>
          <p:spPr>
            <a:xfrm>
              <a:off x="4752181" y="2232355"/>
              <a:ext cx="4104285" cy="4258689"/>
            </a:xfrm>
            <a:prstGeom prst="rect">
              <a:avLst/>
            </a:prstGeom>
            <a:ln>
              <a:solidFill>
                <a:srgbClr val="FF0000"/>
              </a:solidFill>
            </a:ln>
          </p:spPr>
        </p:pic>
        <p:sp>
          <p:nvSpPr>
            <p:cNvPr id="76" name="矩形 75"/>
            <p:cNvSpPr/>
            <p:nvPr/>
          </p:nvSpPr>
          <p:spPr>
            <a:xfrm>
              <a:off x="791906" y="3312430"/>
              <a:ext cx="1008070" cy="432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7" name="直接连接符 76"/>
            <p:cNvCxnSpPr>
              <a:stCxn id="76" idx="3"/>
            </p:cNvCxnSpPr>
            <p:nvPr/>
          </p:nvCxnSpPr>
          <p:spPr>
            <a:xfrm>
              <a:off x="1799976" y="3528445"/>
              <a:ext cx="2952205" cy="360025"/>
            </a:xfrm>
            <a:prstGeom prst="line">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a:off x="287871" y="302441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1</a:t>
              </a:r>
              <a:endParaRPr lang="zh-CN" altLang="en-US" b="1" dirty="0">
                <a:solidFill>
                  <a:srgbClr val="002060"/>
                </a:solidFill>
              </a:endParaRPr>
            </a:p>
          </p:txBody>
        </p:sp>
        <p:sp>
          <p:nvSpPr>
            <p:cNvPr id="79" name="椭圆 78"/>
            <p:cNvSpPr/>
            <p:nvPr/>
          </p:nvSpPr>
          <p:spPr>
            <a:xfrm>
              <a:off x="6120276" y="244837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2</a:t>
              </a:r>
              <a:endParaRPr lang="zh-CN" altLang="en-US" b="1" dirty="0">
                <a:solidFill>
                  <a:srgbClr val="002060"/>
                </a:solidFill>
              </a:endParaRPr>
            </a:p>
          </p:txBody>
        </p:sp>
        <p:sp>
          <p:nvSpPr>
            <p:cNvPr id="80" name="矩形 79"/>
            <p:cNvSpPr/>
            <p:nvPr/>
          </p:nvSpPr>
          <p:spPr>
            <a:xfrm>
              <a:off x="6552306" y="2448370"/>
              <a:ext cx="244817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选择课程模板：</a:t>
              </a:r>
              <a:r>
                <a:rPr lang="en-US" altLang="zh-CN" sz="1400" b="1" dirty="0" smtClean="0">
                  <a:solidFill>
                    <a:schemeClr val="tx1"/>
                  </a:solidFill>
                  <a:latin typeface="微软雅黑" pitchFamily="34" charset="-122"/>
                  <a:ea typeface="微软雅黑" pitchFamily="34" charset="-122"/>
                </a:rPr>
                <a:t>PLC1200</a:t>
              </a:r>
              <a:endParaRPr lang="zh-CN" altLang="en-US" sz="1200" dirty="0">
                <a:solidFill>
                  <a:schemeClr val="tx1"/>
                </a:solidFill>
                <a:latin typeface="微软雅黑" pitchFamily="34" charset="-122"/>
                <a:ea typeface="微软雅黑" pitchFamily="34" charset="-122"/>
              </a:endParaRPr>
            </a:p>
          </p:txBody>
        </p:sp>
        <p:sp>
          <p:nvSpPr>
            <p:cNvPr id="81" name="矩形 80"/>
            <p:cNvSpPr/>
            <p:nvPr/>
          </p:nvSpPr>
          <p:spPr>
            <a:xfrm>
              <a:off x="4896190" y="2520375"/>
              <a:ext cx="1224085" cy="43203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4968196" y="3024409"/>
              <a:ext cx="3744260" cy="2952205"/>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4968196" y="5544585"/>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3</a:t>
              </a:r>
              <a:endParaRPr lang="zh-CN" altLang="en-US" b="1" dirty="0">
                <a:solidFill>
                  <a:srgbClr val="002060"/>
                </a:solidFill>
              </a:endParaRPr>
            </a:p>
          </p:txBody>
        </p:sp>
        <p:sp>
          <p:nvSpPr>
            <p:cNvPr id="84" name="矩形 83"/>
            <p:cNvSpPr/>
            <p:nvPr/>
          </p:nvSpPr>
          <p:spPr>
            <a:xfrm>
              <a:off x="5400225" y="5544585"/>
              <a:ext cx="3672256"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dirty="0" smtClean="0">
                  <a:solidFill>
                    <a:schemeClr val="tx1"/>
                  </a:solidFill>
                </a:rPr>
                <a:t>自行定义课程名称、学分、起始日期等</a:t>
              </a:r>
              <a:endParaRPr lang="zh-CN" altLang="en-US" sz="1200" dirty="0">
                <a:solidFill>
                  <a:schemeClr val="tx1"/>
                </a:solidFill>
                <a:latin typeface="微软雅黑" pitchFamily="34" charset="-122"/>
                <a:ea typeface="微软雅黑" pitchFamily="34" charset="-122"/>
              </a:endParaRPr>
            </a:p>
          </p:txBody>
        </p:sp>
        <p:sp>
          <p:nvSpPr>
            <p:cNvPr id="85" name="椭圆 84"/>
            <p:cNvSpPr/>
            <p:nvPr/>
          </p:nvSpPr>
          <p:spPr>
            <a:xfrm>
              <a:off x="431881" y="561659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4</a:t>
              </a:r>
              <a:endParaRPr lang="zh-CN" altLang="en-US" b="1" dirty="0">
                <a:solidFill>
                  <a:srgbClr val="002060"/>
                </a:solidFill>
              </a:endParaRPr>
            </a:p>
          </p:txBody>
        </p:sp>
        <p:sp>
          <p:nvSpPr>
            <p:cNvPr id="86" name="矩形 85"/>
            <p:cNvSpPr/>
            <p:nvPr/>
          </p:nvSpPr>
          <p:spPr>
            <a:xfrm>
              <a:off x="647896" y="6048620"/>
              <a:ext cx="3672256"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进入课程：</a:t>
              </a:r>
              <a:r>
                <a:rPr lang="zh-CN" altLang="en-US" sz="1400" dirty="0" smtClean="0">
                  <a:solidFill>
                    <a:schemeClr val="tx1"/>
                  </a:solidFill>
                  <a:latin typeface="微软雅黑" pitchFamily="34" charset="-122"/>
                  <a:ea typeface="微软雅黑" pitchFamily="34" charset="-122"/>
                </a:rPr>
                <a:t>课程添加完成后可点击进入</a:t>
              </a:r>
              <a:endParaRPr lang="zh-CN" altLang="en-US" sz="1100" dirty="0">
                <a:solidFill>
                  <a:schemeClr val="tx1"/>
                </a:solidFill>
                <a:latin typeface="微软雅黑" pitchFamily="34" charset="-122"/>
                <a:ea typeface="微软雅黑" pitchFamily="34" charset="-122"/>
              </a:endParaRPr>
            </a:p>
          </p:txBody>
        </p:sp>
        <p:cxnSp>
          <p:nvCxnSpPr>
            <p:cNvPr id="87" name="直接连接符 86"/>
            <p:cNvCxnSpPr/>
            <p:nvPr/>
          </p:nvCxnSpPr>
          <p:spPr>
            <a:xfrm flipH="1">
              <a:off x="863911" y="5112556"/>
              <a:ext cx="1728120" cy="648044"/>
            </a:xfrm>
            <a:prstGeom prst="line">
              <a:avLst/>
            </a:prstGeom>
            <a:ln w="28575">
              <a:solidFill>
                <a:srgbClr val="FF99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Image00399.bmp"/>
          <p:cNvPicPr>
            <a:picLocks noChangeAspect="1"/>
          </p:cNvPicPr>
          <p:nvPr/>
        </p:nvPicPr>
        <p:blipFill>
          <a:blip r:embed="rId3" cstate="print"/>
          <a:stretch>
            <a:fillRect/>
          </a:stretch>
        </p:blipFill>
        <p:spPr>
          <a:xfrm>
            <a:off x="1574881" y="1982780"/>
            <a:ext cx="8497851" cy="3717810"/>
          </a:xfrm>
          <a:prstGeom prst="rect">
            <a:avLst/>
          </a:prstGeom>
          <a:ln>
            <a:solidFill>
              <a:srgbClr val="002060"/>
            </a:solidFill>
          </a:ln>
        </p:spPr>
      </p:pic>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5123" name="图片 1" descr="二维码LOGO"/>
          <p:cNvPicPr>
            <a:picLocks noChangeAspect="1" noChangeArrowheads="1"/>
          </p:cNvPicPr>
          <p:nvPr/>
        </p:nvPicPr>
        <p:blipFill>
          <a:blip r:embed="rId4" cstate="print"/>
          <a:srcRect/>
          <a:stretch>
            <a:fillRect/>
          </a:stretch>
        </p:blipFill>
        <p:spPr bwMode="auto">
          <a:xfrm>
            <a:off x="11174413" y="114300"/>
            <a:ext cx="666750" cy="666750"/>
          </a:xfrm>
          <a:prstGeom prst="rect">
            <a:avLst/>
          </a:prstGeom>
          <a:noFill/>
          <a:ln w="9525">
            <a:noFill/>
            <a:miter lim="800000"/>
            <a:headEnd/>
            <a:tailEnd/>
          </a:ln>
        </p:spPr>
      </p:pic>
      <p:sp>
        <p:nvSpPr>
          <p:cNvPr id="5124"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9" name="TextBox 8"/>
          <p:cNvSpPr txBox="1"/>
          <p:nvPr/>
        </p:nvSpPr>
        <p:spPr>
          <a:xfrm>
            <a:off x="2598738" y="401638"/>
            <a:ext cx="4857750" cy="646331"/>
          </a:xfrm>
          <a:prstGeom prst="rect">
            <a:avLst/>
          </a:prstGeom>
          <a:noFill/>
        </p:spPr>
        <p:txBody>
          <a:bodyPr>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教师安排</a:t>
            </a:r>
            <a:r>
              <a:rPr lang="en-US" altLang="zh-CN" sz="3600" dirty="0" smtClean="0">
                <a:solidFill>
                  <a:schemeClr val="tx1">
                    <a:lumMod val="75000"/>
                    <a:lumOff val="25000"/>
                  </a:schemeClr>
                </a:solidFill>
                <a:latin typeface="方正粗黑宋简体" pitchFamily="2" charset="-122"/>
                <a:ea typeface="方正粗黑宋简体" pitchFamily="2" charset="-122"/>
              </a:rPr>
              <a:t>_</a:t>
            </a:r>
            <a:r>
              <a:rPr lang="zh-CN" altLang="en-US" sz="3600" dirty="0" smtClean="0">
                <a:solidFill>
                  <a:schemeClr val="tx1">
                    <a:lumMod val="75000"/>
                    <a:lumOff val="25000"/>
                  </a:schemeClr>
                </a:solidFill>
                <a:latin typeface="方正粗黑宋简体" pitchFamily="2" charset="-122"/>
                <a:ea typeface="方正粗黑宋简体" pitchFamily="2" charset="-122"/>
              </a:rPr>
              <a:t>添加学生</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12" name="矩形 11"/>
          <p:cNvSpPr/>
          <p:nvPr/>
        </p:nvSpPr>
        <p:spPr>
          <a:xfrm>
            <a:off x="1862900" y="2486815"/>
            <a:ext cx="4824335" cy="504034"/>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407286" y="5223005"/>
            <a:ext cx="648045" cy="360025"/>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127336" y="5223005"/>
            <a:ext cx="936065" cy="360024"/>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759241" y="2558820"/>
            <a:ext cx="864060" cy="360024"/>
          </a:xfrm>
          <a:prstGeom prst="rect">
            <a:avLst/>
          </a:prstGeom>
          <a:no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5"/>
          <p:cNvSpPr txBox="1"/>
          <p:nvPr/>
        </p:nvSpPr>
        <p:spPr>
          <a:xfrm>
            <a:off x="7695306" y="2621518"/>
            <a:ext cx="2160150" cy="369332"/>
          </a:xfrm>
          <a:prstGeom prst="rect">
            <a:avLst/>
          </a:prstGeom>
          <a:noFill/>
        </p:spPr>
        <p:txBody>
          <a:bodyPr wrap="square" rtlCol="0">
            <a:spAutoFit/>
          </a:bodyPr>
          <a:lstStyle/>
          <a:p>
            <a:r>
              <a:rPr lang="zh-CN" altLang="en-US" dirty="0" smtClean="0">
                <a:solidFill>
                  <a:srgbClr val="6600FF"/>
                </a:solidFill>
              </a:rPr>
              <a:t>批量导入模板下载</a:t>
            </a:r>
            <a:endParaRPr lang="en-US" altLang="zh-CN" dirty="0">
              <a:solidFill>
                <a:srgbClr val="6600FF"/>
              </a:solidFill>
            </a:endParaRPr>
          </a:p>
        </p:txBody>
      </p:sp>
      <p:cxnSp>
        <p:nvCxnSpPr>
          <p:cNvPr id="18" name="直接连接符 17"/>
          <p:cNvCxnSpPr/>
          <p:nvPr/>
        </p:nvCxnSpPr>
        <p:spPr>
          <a:xfrm flipV="1">
            <a:off x="6687236" y="5367015"/>
            <a:ext cx="684048" cy="28802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4887111" y="169476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1</a:t>
            </a:r>
            <a:endParaRPr lang="zh-CN" altLang="en-US" b="1" dirty="0">
              <a:solidFill>
                <a:srgbClr val="002060"/>
              </a:solidFill>
            </a:endParaRPr>
          </a:p>
        </p:txBody>
      </p:sp>
      <p:sp>
        <p:nvSpPr>
          <p:cNvPr id="20" name="矩形 19"/>
          <p:cNvSpPr/>
          <p:nvPr/>
        </p:nvSpPr>
        <p:spPr>
          <a:xfrm>
            <a:off x="5319141" y="1694760"/>
            <a:ext cx="475233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进入学生账号管理页面：</a:t>
            </a:r>
            <a:r>
              <a:rPr lang="zh-CN" altLang="en-US" sz="1400" dirty="0" smtClean="0">
                <a:solidFill>
                  <a:schemeClr val="tx1"/>
                </a:solidFill>
                <a:latin typeface="微软雅黑" pitchFamily="34" charset="-122"/>
                <a:ea typeface="微软雅黑" pitchFamily="34" charset="-122"/>
              </a:rPr>
              <a:t>教师账号登录后首页面菜单</a:t>
            </a:r>
            <a:endParaRPr lang="zh-CN" altLang="en-US" sz="1100" dirty="0">
              <a:solidFill>
                <a:schemeClr val="tx1"/>
              </a:solidFill>
              <a:latin typeface="微软雅黑" pitchFamily="34" charset="-122"/>
              <a:ea typeface="微软雅黑" pitchFamily="34" charset="-122"/>
            </a:endParaRPr>
          </a:p>
        </p:txBody>
      </p:sp>
      <p:sp>
        <p:nvSpPr>
          <p:cNvPr id="21" name="矩形 20"/>
          <p:cNvSpPr/>
          <p:nvPr/>
        </p:nvSpPr>
        <p:spPr>
          <a:xfrm>
            <a:off x="3807036" y="1910775"/>
            <a:ext cx="936065" cy="360024"/>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718891" y="3200674"/>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2</a:t>
            </a:r>
            <a:endParaRPr lang="zh-CN" altLang="en-US" b="1" dirty="0">
              <a:solidFill>
                <a:srgbClr val="002060"/>
              </a:solidFill>
            </a:endParaRPr>
          </a:p>
        </p:txBody>
      </p:sp>
      <p:sp>
        <p:nvSpPr>
          <p:cNvPr id="23" name="矩形 22"/>
          <p:cNvSpPr/>
          <p:nvPr/>
        </p:nvSpPr>
        <p:spPr>
          <a:xfrm>
            <a:off x="2150920" y="3200674"/>
            <a:ext cx="3384235"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添加新班级及批量导入学生账号</a:t>
            </a:r>
            <a:endParaRPr lang="zh-CN" altLang="en-US" sz="1100" b="1" dirty="0">
              <a:solidFill>
                <a:schemeClr val="tx1"/>
              </a:solidFill>
              <a:latin typeface="微软雅黑" pitchFamily="34" charset="-122"/>
              <a:ea typeface="微软雅黑" pitchFamily="34" charset="-122"/>
            </a:endParaRPr>
          </a:p>
        </p:txBody>
      </p:sp>
      <p:cxnSp>
        <p:nvCxnSpPr>
          <p:cNvPr id="24" name="直接连接符 23"/>
          <p:cNvCxnSpPr/>
          <p:nvPr/>
        </p:nvCxnSpPr>
        <p:spPr>
          <a:xfrm flipV="1">
            <a:off x="2006911" y="2990851"/>
            <a:ext cx="288020" cy="216014"/>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751171" y="4286940"/>
            <a:ext cx="288020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在已有班级中批量添加新学生</a:t>
            </a:r>
            <a:endParaRPr lang="zh-CN" altLang="en-US" sz="1600" b="1" dirty="0">
              <a:solidFill>
                <a:schemeClr val="tx1"/>
              </a:solidFill>
              <a:latin typeface="微软雅黑" pitchFamily="34" charset="-122"/>
              <a:ea typeface="微软雅黑" pitchFamily="34" charset="-122"/>
            </a:endParaRPr>
          </a:p>
        </p:txBody>
      </p:sp>
      <p:sp>
        <p:nvSpPr>
          <p:cNvPr id="26" name="矩形 25"/>
          <p:cNvSpPr/>
          <p:nvPr/>
        </p:nvSpPr>
        <p:spPr>
          <a:xfrm>
            <a:off x="3984836" y="5790425"/>
            <a:ext cx="288020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在已有班级中添加单个学生</a:t>
            </a:r>
            <a:endParaRPr lang="zh-CN" altLang="en-US" sz="1600" b="1" dirty="0">
              <a:solidFill>
                <a:schemeClr val="tx1"/>
              </a:solidFill>
              <a:latin typeface="微软雅黑" pitchFamily="34" charset="-122"/>
              <a:ea typeface="微软雅黑" pitchFamily="34" charset="-122"/>
            </a:endParaRPr>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3" cstate="print"/>
          <a:srcRect/>
          <a:stretch>
            <a:fillRect/>
          </a:stretch>
        </p:blipFill>
        <p:spPr bwMode="auto">
          <a:xfrm>
            <a:off x="2922588" y="3690938"/>
            <a:ext cx="2867025" cy="2371725"/>
          </a:xfrm>
          <a:prstGeom prst="rect">
            <a:avLst/>
          </a:prstGeom>
          <a:noFill/>
          <a:ln w="9525">
            <a:noFill/>
            <a:miter lim="800000"/>
            <a:headEnd/>
            <a:tailEnd/>
          </a:ln>
        </p:spPr>
      </p:pic>
      <p:pic>
        <p:nvPicPr>
          <p:cNvPr id="45059" name="Picture 3"/>
          <p:cNvPicPr>
            <a:picLocks noChangeAspect="1" noChangeArrowheads="1"/>
          </p:cNvPicPr>
          <p:nvPr/>
        </p:nvPicPr>
        <p:blipFill>
          <a:blip r:embed="rId4" cstate="print"/>
          <a:srcRect/>
          <a:stretch>
            <a:fillRect/>
          </a:stretch>
        </p:blipFill>
        <p:spPr bwMode="auto">
          <a:xfrm>
            <a:off x="1346200" y="1740078"/>
            <a:ext cx="3505200" cy="2031646"/>
          </a:xfrm>
          <a:prstGeom prst="rect">
            <a:avLst/>
          </a:prstGeom>
          <a:noFill/>
          <a:ln w="9525">
            <a:noFill/>
            <a:miter lim="800000"/>
            <a:headEnd/>
            <a:tailEnd/>
          </a:ln>
        </p:spPr>
      </p:pic>
      <p:grpSp>
        <p:nvGrpSpPr>
          <p:cNvPr id="2" name="组合 56"/>
          <p:cNvGrpSpPr>
            <a:grpSpLocks/>
          </p:cNvGrpSpPr>
          <p:nvPr/>
        </p:nvGrpSpPr>
        <p:grpSpPr bwMode="auto">
          <a:xfrm>
            <a:off x="-158750" y="-769938"/>
            <a:ext cx="2119313" cy="1984376"/>
            <a:chOff x="2097261" y="-6632529"/>
            <a:chExt cx="6613309" cy="7232629"/>
          </a:xfrm>
        </p:grpSpPr>
        <p:sp>
          <p:nvSpPr>
            <p:cNvPr id="58" name="任意多边形: 形状 57"/>
            <p:cNvSpPr/>
            <p:nvPr/>
          </p:nvSpPr>
          <p:spPr>
            <a:xfrm rot="2675650">
              <a:off x="2097261" y="-6632529"/>
              <a:ext cx="4418779" cy="5919182"/>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3942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sp>
          <p:nvSpPr>
            <p:cNvPr id="59" name="任意多边形: 形状 58"/>
            <p:cNvSpPr/>
            <p:nvPr/>
          </p:nvSpPr>
          <p:spPr>
            <a:xfrm rot="2675650">
              <a:off x="4232345" y="-5133927"/>
              <a:ext cx="4478225" cy="5734027"/>
            </a:xfrm>
            <a:custGeom>
              <a:avLst/>
              <a:gdLst>
                <a:gd name="connsiteX0" fmla="*/ 524140 w 4559610"/>
                <a:gd name="connsiteY0" fmla="*/ 518900 h 6106620"/>
                <a:gd name="connsiteX1" fmla="*/ 426811 w 4559610"/>
                <a:gd name="connsiteY1" fmla="*/ 753873 h 6106620"/>
                <a:gd name="connsiteX2" fmla="*/ 426811 w 4559610"/>
                <a:gd name="connsiteY2" fmla="*/ 5518843 h 6106620"/>
                <a:gd name="connsiteX3" fmla="*/ 759114 w 4559610"/>
                <a:gd name="connsiteY3" fmla="*/ 5851146 h 6106620"/>
                <a:gd name="connsiteX4" fmla="*/ 3991578 w 4559610"/>
                <a:gd name="connsiteY4" fmla="*/ 5851146 h 6106620"/>
                <a:gd name="connsiteX5" fmla="*/ 4323881 w 4559610"/>
                <a:gd name="connsiteY5" fmla="*/ 5518843 h 6106620"/>
                <a:gd name="connsiteX6" fmla="*/ 4323881 w 4559610"/>
                <a:gd name="connsiteY6" fmla="*/ 753873 h 6106620"/>
                <a:gd name="connsiteX7" fmla="*/ 3991578 w 4559610"/>
                <a:gd name="connsiteY7" fmla="*/ 421570 h 6106620"/>
                <a:gd name="connsiteX8" fmla="*/ 759114 w 4559610"/>
                <a:gd name="connsiteY8" fmla="*/ 421570 h 6106620"/>
                <a:gd name="connsiteX9" fmla="*/ 524140 w 4559610"/>
                <a:gd name="connsiteY9" fmla="*/ 518900 h 6106620"/>
                <a:gd name="connsiteX10" fmla="*/ 113876 w 4559610"/>
                <a:gd name="connsiteY10" fmla="*/ 113876 h 6106620"/>
                <a:gd name="connsiteX11" fmla="*/ 388798 w 4559610"/>
                <a:gd name="connsiteY11" fmla="*/ 0 h 6106620"/>
                <a:gd name="connsiteX12" fmla="*/ 4170812 w 4559610"/>
                <a:gd name="connsiteY12" fmla="*/ 0 h 6106620"/>
                <a:gd name="connsiteX13" fmla="*/ 4559610 w 4559610"/>
                <a:gd name="connsiteY13" fmla="*/ 388798 h 6106620"/>
                <a:gd name="connsiteX14" fmla="*/ 4559610 w 4559610"/>
                <a:gd name="connsiteY14" fmla="*/ 5717822 h 6106620"/>
                <a:gd name="connsiteX15" fmla="*/ 4170812 w 4559610"/>
                <a:gd name="connsiteY15" fmla="*/ 6106620 h 6106620"/>
                <a:gd name="connsiteX16" fmla="*/ 388798 w 4559610"/>
                <a:gd name="connsiteY16" fmla="*/ 6106620 h 6106620"/>
                <a:gd name="connsiteX17" fmla="*/ 0 w 4559610"/>
                <a:gd name="connsiteY17" fmla="*/ 5717822 h 6106620"/>
                <a:gd name="connsiteX18" fmla="*/ 0 w 4559610"/>
                <a:gd name="connsiteY18" fmla="*/ 388798 h 6106620"/>
                <a:gd name="connsiteX19" fmla="*/ 113876 w 4559610"/>
                <a:gd name="connsiteY19" fmla="*/ 113876 h 61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610" h="6106620">
                  <a:moveTo>
                    <a:pt x="524140" y="518900"/>
                  </a:moveTo>
                  <a:cubicBezTo>
                    <a:pt x="464005" y="579035"/>
                    <a:pt x="426811" y="662110"/>
                    <a:pt x="426811" y="753873"/>
                  </a:cubicBezTo>
                  <a:lnTo>
                    <a:pt x="426811" y="5518843"/>
                  </a:lnTo>
                  <a:cubicBezTo>
                    <a:pt x="426811" y="5702369"/>
                    <a:pt x="575588" y="5851146"/>
                    <a:pt x="759114" y="5851146"/>
                  </a:cubicBezTo>
                  <a:lnTo>
                    <a:pt x="3991578" y="5851146"/>
                  </a:lnTo>
                  <a:cubicBezTo>
                    <a:pt x="4175104" y="5851146"/>
                    <a:pt x="4323881" y="5702369"/>
                    <a:pt x="4323881" y="5518843"/>
                  </a:cubicBezTo>
                  <a:lnTo>
                    <a:pt x="4323881" y="753873"/>
                  </a:lnTo>
                  <a:cubicBezTo>
                    <a:pt x="4323881" y="570347"/>
                    <a:pt x="4175104" y="421570"/>
                    <a:pt x="3991578" y="421570"/>
                  </a:cubicBezTo>
                  <a:lnTo>
                    <a:pt x="759114" y="421570"/>
                  </a:lnTo>
                  <a:cubicBezTo>
                    <a:pt x="667351" y="421570"/>
                    <a:pt x="584275" y="458765"/>
                    <a:pt x="524140" y="518900"/>
                  </a:cubicBezTo>
                  <a:close/>
                  <a:moveTo>
                    <a:pt x="113876" y="113876"/>
                  </a:moveTo>
                  <a:cubicBezTo>
                    <a:pt x="184235" y="43518"/>
                    <a:pt x="281435" y="0"/>
                    <a:pt x="388798" y="0"/>
                  </a:cubicBezTo>
                  <a:lnTo>
                    <a:pt x="4170812" y="0"/>
                  </a:lnTo>
                  <a:cubicBezTo>
                    <a:pt x="4385539" y="0"/>
                    <a:pt x="4559610" y="174071"/>
                    <a:pt x="4559610" y="388798"/>
                  </a:cubicBezTo>
                  <a:lnTo>
                    <a:pt x="4559610" y="5717822"/>
                  </a:lnTo>
                  <a:cubicBezTo>
                    <a:pt x="4559610" y="5932549"/>
                    <a:pt x="4385539" y="6106620"/>
                    <a:pt x="4170812" y="6106620"/>
                  </a:cubicBezTo>
                  <a:lnTo>
                    <a:pt x="388798" y="6106620"/>
                  </a:lnTo>
                  <a:cubicBezTo>
                    <a:pt x="174071" y="6106620"/>
                    <a:pt x="0" y="5932549"/>
                    <a:pt x="0" y="5717822"/>
                  </a:cubicBezTo>
                  <a:lnTo>
                    <a:pt x="0" y="388798"/>
                  </a:lnTo>
                  <a:cubicBezTo>
                    <a:pt x="0" y="281435"/>
                    <a:pt x="43518" y="184235"/>
                    <a:pt x="113876" y="11387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defRPr/>
              </a:pPr>
              <a:endParaRPr lang="zh-CN" altLang="en-US" sz="2400" noProof="1">
                <a:solidFill>
                  <a:srgbClr val="FFFFFF"/>
                </a:solidFill>
                <a:latin typeface="Century Gothic" pitchFamily="34" charset="0"/>
                <a:ea typeface="inpin culangti" pitchFamily="2" charset="-122"/>
                <a:cs typeface="+mn-ea"/>
                <a:sym typeface="Century Gothic" pitchFamily="34" charset="0"/>
              </a:endParaRPr>
            </a:p>
          </p:txBody>
        </p:sp>
      </p:grpSp>
      <p:pic>
        <p:nvPicPr>
          <p:cNvPr id="5123" name="图片 1" descr="二维码LOGO"/>
          <p:cNvPicPr>
            <a:picLocks noChangeAspect="1" noChangeArrowheads="1"/>
          </p:cNvPicPr>
          <p:nvPr/>
        </p:nvPicPr>
        <p:blipFill>
          <a:blip r:embed="rId5" cstate="print"/>
          <a:srcRect/>
          <a:stretch>
            <a:fillRect/>
          </a:stretch>
        </p:blipFill>
        <p:spPr bwMode="auto">
          <a:xfrm>
            <a:off x="11174413" y="114300"/>
            <a:ext cx="666750" cy="666750"/>
          </a:xfrm>
          <a:prstGeom prst="rect">
            <a:avLst/>
          </a:prstGeom>
          <a:noFill/>
          <a:ln w="9525">
            <a:noFill/>
            <a:miter lim="800000"/>
            <a:headEnd/>
            <a:tailEnd/>
          </a:ln>
        </p:spPr>
      </p:pic>
      <p:sp>
        <p:nvSpPr>
          <p:cNvPr id="5124" name="文本框 10"/>
          <p:cNvSpPr txBox="1">
            <a:spLocks noChangeArrowheads="1"/>
          </p:cNvSpPr>
          <p:nvPr/>
        </p:nvSpPr>
        <p:spPr bwMode="auto">
          <a:xfrm>
            <a:off x="8685213" y="758825"/>
            <a:ext cx="3148012" cy="338138"/>
          </a:xfrm>
          <a:prstGeom prst="rect">
            <a:avLst/>
          </a:prstGeom>
          <a:noFill/>
          <a:ln w="9525">
            <a:noFill/>
            <a:miter lim="800000"/>
            <a:headEnd/>
            <a:tailEnd/>
          </a:ln>
        </p:spPr>
        <p:txBody>
          <a:bodyPr wrap="none">
            <a:spAutoFit/>
          </a:bodyPr>
          <a:lstStyle/>
          <a:p>
            <a:r>
              <a:rPr lang="zh-CN" altLang="en-US" sz="1600">
                <a:solidFill>
                  <a:srgbClr val="A6A6A6"/>
                </a:solidFill>
              </a:rPr>
              <a:t>智造艺海勤作舟  风正帆悬助达岸</a:t>
            </a:r>
          </a:p>
        </p:txBody>
      </p:sp>
      <p:sp>
        <p:nvSpPr>
          <p:cNvPr id="14" name="文本框 13"/>
          <p:cNvSpPr txBox="1"/>
          <p:nvPr/>
        </p:nvSpPr>
        <p:spPr>
          <a:xfrm>
            <a:off x="3040063" y="6402388"/>
            <a:ext cx="6081712" cy="312737"/>
          </a:xfrm>
          <a:prstGeom prst="rect">
            <a:avLst/>
          </a:prstGeom>
          <a:noFill/>
        </p:spPr>
        <p:txBody>
          <a:bodyPr anchor="ctr">
            <a:spAutoFit/>
          </a:bodyPr>
          <a:lstStyle/>
          <a:p>
            <a:pPr algn="just">
              <a:lnSpc>
                <a:spcPct val="90000"/>
              </a:lnSpc>
              <a:defRPr/>
            </a:pPr>
            <a:r>
              <a:rPr lang="zh-CN" altLang="en-US" sz="1600" kern="3000" spc="200" noProof="1">
                <a:solidFill>
                  <a:schemeClr val="bg1">
                    <a:lumMod val="65000"/>
                  </a:schemeClr>
                </a:solidFill>
              </a:rPr>
              <a:t>勤奋为基础 态度和方法为风，推动训练之帆</a:t>
            </a:r>
            <a:r>
              <a:rPr lang="en-US" altLang="zh-CN" sz="1600" kern="3000" spc="200" noProof="1">
                <a:solidFill>
                  <a:schemeClr val="bg1">
                    <a:lumMod val="65000"/>
                  </a:schemeClr>
                </a:solidFill>
              </a:rPr>
              <a:t>——</a:t>
            </a:r>
            <a:r>
              <a:rPr lang="zh-CN" altLang="en-US" sz="1600" kern="3000" spc="200" noProof="1">
                <a:solidFill>
                  <a:schemeClr val="bg1">
                    <a:lumMod val="65000"/>
                  </a:schemeClr>
                </a:solidFill>
              </a:rPr>
              <a:t>动力在心</a:t>
            </a:r>
          </a:p>
        </p:txBody>
      </p:sp>
      <p:sp>
        <p:nvSpPr>
          <p:cNvPr id="9" name="TextBox 8"/>
          <p:cNvSpPr txBox="1"/>
          <p:nvPr/>
        </p:nvSpPr>
        <p:spPr>
          <a:xfrm>
            <a:off x="2598738" y="401638"/>
            <a:ext cx="4857750" cy="646331"/>
          </a:xfrm>
          <a:prstGeom prst="rect">
            <a:avLst/>
          </a:prstGeom>
          <a:noFill/>
        </p:spPr>
        <p:txBody>
          <a:bodyPr>
            <a:spAutoFit/>
          </a:bodyPr>
          <a:lstStyle/>
          <a:p>
            <a:pPr>
              <a:defRPr/>
            </a:pPr>
            <a:r>
              <a:rPr lang="zh-CN" altLang="en-US" sz="3600" dirty="0" smtClean="0">
                <a:solidFill>
                  <a:schemeClr val="tx1">
                    <a:lumMod val="75000"/>
                    <a:lumOff val="25000"/>
                  </a:schemeClr>
                </a:solidFill>
                <a:latin typeface="方正粗黑宋简体" pitchFamily="2" charset="-122"/>
                <a:ea typeface="方正粗黑宋简体" pitchFamily="2" charset="-122"/>
              </a:rPr>
              <a:t>教师安排</a:t>
            </a:r>
            <a:r>
              <a:rPr lang="en-US" altLang="zh-CN" sz="3600" dirty="0" smtClean="0">
                <a:solidFill>
                  <a:schemeClr val="tx1">
                    <a:lumMod val="75000"/>
                    <a:lumOff val="25000"/>
                  </a:schemeClr>
                </a:solidFill>
                <a:latin typeface="方正粗黑宋简体" pitchFamily="2" charset="-122"/>
                <a:ea typeface="方正粗黑宋简体" pitchFamily="2" charset="-122"/>
              </a:rPr>
              <a:t>_</a:t>
            </a:r>
            <a:r>
              <a:rPr lang="zh-CN" altLang="en-US" sz="3600" dirty="0" smtClean="0">
                <a:solidFill>
                  <a:schemeClr val="tx1">
                    <a:lumMod val="75000"/>
                    <a:lumOff val="25000"/>
                  </a:schemeClr>
                </a:solidFill>
                <a:latin typeface="方正粗黑宋简体" pitchFamily="2" charset="-122"/>
                <a:ea typeface="方正粗黑宋简体" pitchFamily="2" charset="-122"/>
              </a:rPr>
              <a:t>布置任务</a:t>
            </a:r>
            <a:endParaRPr lang="zh-CN" altLang="en-US" sz="3600" dirty="0">
              <a:solidFill>
                <a:schemeClr val="tx1">
                  <a:lumMod val="75000"/>
                  <a:lumOff val="25000"/>
                </a:schemeClr>
              </a:solidFill>
              <a:latin typeface="方正粗黑宋简体" pitchFamily="2" charset="-122"/>
              <a:ea typeface="方正粗黑宋简体" pitchFamily="2" charset="-122"/>
            </a:endParaRPr>
          </a:p>
        </p:txBody>
      </p:sp>
      <p:sp>
        <p:nvSpPr>
          <p:cNvPr id="15" name="矩形 14"/>
          <p:cNvSpPr/>
          <p:nvPr/>
        </p:nvSpPr>
        <p:spPr>
          <a:xfrm>
            <a:off x="1549596" y="2033580"/>
            <a:ext cx="648045" cy="27963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stCxn id="15" idx="2"/>
            <a:endCxn id="45059" idx="2"/>
          </p:cNvCxnSpPr>
          <p:nvPr/>
        </p:nvCxnSpPr>
        <p:spPr>
          <a:xfrm>
            <a:off x="1873619" y="2313210"/>
            <a:ext cx="1225181" cy="1458514"/>
          </a:xfrm>
          <a:prstGeom prst="line">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133706" y="5561825"/>
            <a:ext cx="648045" cy="27963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V="1">
            <a:off x="3709746" y="4076700"/>
            <a:ext cx="2513254" cy="1485126"/>
          </a:xfrm>
          <a:prstGeom prst="line">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197641" y="1961575"/>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1</a:t>
            </a:r>
            <a:endParaRPr lang="zh-CN" altLang="en-US" b="1" dirty="0">
              <a:solidFill>
                <a:srgbClr val="002060"/>
              </a:solidFill>
            </a:endParaRPr>
          </a:p>
        </p:txBody>
      </p:sp>
      <p:sp>
        <p:nvSpPr>
          <p:cNvPr id="21" name="矩形 20"/>
          <p:cNvSpPr/>
          <p:nvPr/>
        </p:nvSpPr>
        <p:spPr>
          <a:xfrm>
            <a:off x="2629671" y="1961575"/>
            <a:ext cx="1656115"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进入技能任务库</a:t>
            </a:r>
            <a:endParaRPr lang="zh-CN" altLang="en-US" sz="1100" dirty="0">
              <a:solidFill>
                <a:schemeClr val="tx1"/>
              </a:solidFill>
              <a:latin typeface="微软雅黑" pitchFamily="34" charset="-122"/>
              <a:ea typeface="微软雅黑" pitchFamily="34" charset="-122"/>
            </a:endParaRPr>
          </a:p>
        </p:txBody>
      </p:sp>
      <p:sp>
        <p:nvSpPr>
          <p:cNvPr id="22" name="椭圆 21"/>
          <p:cNvSpPr/>
          <p:nvPr/>
        </p:nvSpPr>
        <p:spPr>
          <a:xfrm>
            <a:off x="5653881" y="534581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2</a:t>
            </a:r>
            <a:endParaRPr lang="zh-CN" altLang="en-US" b="1" dirty="0">
              <a:solidFill>
                <a:srgbClr val="002060"/>
              </a:solidFill>
            </a:endParaRPr>
          </a:p>
        </p:txBody>
      </p:sp>
      <p:sp>
        <p:nvSpPr>
          <p:cNvPr id="23" name="矩形 22"/>
          <p:cNvSpPr/>
          <p:nvPr/>
        </p:nvSpPr>
        <p:spPr>
          <a:xfrm>
            <a:off x="6085911" y="5345810"/>
            <a:ext cx="3960275" cy="57604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选择任务进行安排</a:t>
            </a:r>
            <a:r>
              <a:rPr lang="en-US" altLang="zh-CN" sz="1600" b="1" dirty="0" smtClean="0">
                <a:solidFill>
                  <a:schemeClr val="tx1"/>
                </a:solidFill>
                <a:latin typeface="微软雅黑" pitchFamily="34" charset="-122"/>
                <a:ea typeface="微软雅黑" pitchFamily="34" charset="-122"/>
              </a:rPr>
              <a:t>:</a:t>
            </a:r>
          </a:p>
          <a:p>
            <a:r>
              <a:rPr lang="zh-CN" altLang="en-US" sz="1400" dirty="0" smtClean="0">
                <a:solidFill>
                  <a:schemeClr val="tx1"/>
                </a:solidFill>
                <a:latin typeface="微软雅黑" pitchFamily="34" charset="-122"/>
                <a:ea typeface="微软雅黑" pitchFamily="34" charset="-122"/>
              </a:rPr>
              <a:t>教师可自行安排任务起始时间</a:t>
            </a:r>
            <a:endParaRPr lang="zh-CN" altLang="en-US" sz="1050" dirty="0">
              <a:solidFill>
                <a:schemeClr val="tx1"/>
              </a:solidFill>
              <a:latin typeface="微软雅黑" pitchFamily="34" charset="-122"/>
              <a:ea typeface="微软雅黑" pitchFamily="34" charset="-122"/>
            </a:endParaRPr>
          </a:p>
        </p:txBody>
      </p:sp>
      <p:cxnSp>
        <p:nvCxnSpPr>
          <p:cNvPr id="24" name="直接连接符 23"/>
          <p:cNvCxnSpPr>
            <a:stCxn id="18" idx="3"/>
            <a:endCxn id="22" idx="2"/>
          </p:cNvCxnSpPr>
          <p:nvPr/>
        </p:nvCxnSpPr>
        <p:spPr>
          <a:xfrm flipV="1">
            <a:off x="3781751" y="5564921"/>
            <a:ext cx="1872130" cy="136719"/>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pic>
        <p:nvPicPr>
          <p:cNvPr id="45061" name="Picture 5"/>
          <p:cNvPicPr>
            <a:picLocks noChangeAspect="1" noChangeArrowheads="1"/>
          </p:cNvPicPr>
          <p:nvPr/>
        </p:nvPicPr>
        <p:blipFill>
          <a:blip r:embed="rId6" cstate="print"/>
          <a:srcRect/>
          <a:stretch>
            <a:fillRect/>
          </a:stretch>
        </p:blipFill>
        <p:spPr bwMode="auto">
          <a:xfrm>
            <a:off x="6210300" y="1457482"/>
            <a:ext cx="4140200" cy="2952438"/>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39425D"/>
      </a:accent1>
      <a:accent2>
        <a:srgbClr val="778495"/>
      </a:accent2>
      <a:accent3>
        <a:srgbClr val="39425D"/>
      </a:accent3>
      <a:accent4>
        <a:srgbClr val="778495"/>
      </a:accent4>
      <a:accent5>
        <a:srgbClr val="39425D"/>
      </a:accent5>
      <a:accent6>
        <a:srgbClr val="778495"/>
      </a:accent6>
      <a:hlink>
        <a:srgbClr val="39425D"/>
      </a:hlink>
      <a:folHlink>
        <a:srgbClr val="77849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39425D"/>
    </a:accent1>
    <a:accent2>
      <a:srgbClr val="778495"/>
    </a:accent2>
    <a:accent3>
      <a:srgbClr val="39425D"/>
    </a:accent3>
    <a:accent4>
      <a:srgbClr val="778495"/>
    </a:accent4>
    <a:accent5>
      <a:srgbClr val="39425D"/>
    </a:accent5>
    <a:accent6>
      <a:srgbClr val="778495"/>
    </a:accent6>
    <a:hlink>
      <a:srgbClr val="39425D"/>
    </a:hlink>
    <a:folHlink>
      <a:srgbClr val="778495"/>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39425D"/>
    </a:accent1>
    <a:accent2>
      <a:srgbClr val="778495"/>
    </a:accent2>
    <a:accent3>
      <a:srgbClr val="39425D"/>
    </a:accent3>
    <a:accent4>
      <a:srgbClr val="778495"/>
    </a:accent4>
    <a:accent5>
      <a:srgbClr val="39425D"/>
    </a:accent5>
    <a:accent6>
      <a:srgbClr val="778495"/>
    </a:accent6>
    <a:hlink>
      <a:srgbClr val="39425D"/>
    </a:hlink>
    <a:folHlink>
      <a:srgbClr val="778495"/>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39425D"/>
    </a:accent1>
    <a:accent2>
      <a:srgbClr val="778495"/>
    </a:accent2>
    <a:accent3>
      <a:srgbClr val="39425D"/>
    </a:accent3>
    <a:accent4>
      <a:srgbClr val="778495"/>
    </a:accent4>
    <a:accent5>
      <a:srgbClr val="39425D"/>
    </a:accent5>
    <a:accent6>
      <a:srgbClr val="778495"/>
    </a:accent6>
    <a:hlink>
      <a:srgbClr val="39425D"/>
    </a:hlink>
    <a:folHlink>
      <a:srgbClr val="778495"/>
    </a:folHlink>
  </a:clrScheme>
</a:themeOverride>
</file>

<file path=docProps/app.xml><?xml version="1.0" encoding="utf-8"?>
<Properties xmlns="http://schemas.openxmlformats.org/officeDocument/2006/extended-properties" xmlns:vt="http://schemas.openxmlformats.org/officeDocument/2006/docPropsVTypes">
  <TotalTime>3788</TotalTime>
  <Words>4760</Words>
  <Application>Microsoft Office PowerPoint</Application>
  <PresentationFormat>自定义</PresentationFormat>
  <Paragraphs>362</Paragraphs>
  <Slides>33</Slides>
  <Notes>33</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dc:title>
  <dc:creator>007</dc:creator>
  <cp:lastModifiedBy>Administrator</cp:lastModifiedBy>
  <cp:revision>323</cp:revision>
  <dcterms:created xsi:type="dcterms:W3CDTF">2019-03-12T14:06:00Z</dcterms:created>
  <dcterms:modified xsi:type="dcterms:W3CDTF">2022-04-30T11:05:25Z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2052-11.1.0.8661</vt:lpwstr>
  </property>
</Properties>
</file>