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0"/>
  </p:notesMasterIdLst>
  <p:handoutMasterIdLst>
    <p:handoutMasterId r:id="rId41"/>
  </p:handoutMasterIdLst>
  <p:sldIdLst>
    <p:sldId id="315" r:id="rId3"/>
    <p:sldId id="509" r:id="rId4"/>
    <p:sldId id="630" r:id="rId5"/>
    <p:sldId id="597" r:id="rId6"/>
    <p:sldId id="600" r:id="rId7"/>
    <p:sldId id="629" r:id="rId8"/>
    <p:sldId id="601" r:id="rId9"/>
    <p:sldId id="606" r:id="rId10"/>
    <p:sldId id="603" r:id="rId11"/>
    <p:sldId id="631" r:id="rId12"/>
    <p:sldId id="602" r:id="rId13"/>
    <p:sldId id="604" r:id="rId14"/>
    <p:sldId id="642" r:id="rId15"/>
    <p:sldId id="643" r:id="rId16"/>
    <p:sldId id="605" r:id="rId17"/>
    <p:sldId id="607" r:id="rId18"/>
    <p:sldId id="609" r:id="rId19"/>
    <p:sldId id="610" r:id="rId20"/>
    <p:sldId id="611" r:id="rId21"/>
    <p:sldId id="632" r:id="rId22"/>
    <p:sldId id="612" r:id="rId23"/>
    <p:sldId id="641" r:id="rId24"/>
    <p:sldId id="634" r:id="rId25"/>
    <p:sldId id="635" r:id="rId26"/>
    <p:sldId id="636" r:id="rId27"/>
    <p:sldId id="637" r:id="rId28"/>
    <p:sldId id="638" r:id="rId29"/>
    <p:sldId id="599" r:id="rId30"/>
    <p:sldId id="598" r:id="rId31"/>
    <p:sldId id="331" r:id="rId32"/>
    <p:sldId id="441" r:id="rId33"/>
    <p:sldId id="442" r:id="rId34"/>
    <p:sldId id="639" r:id="rId35"/>
    <p:sldId id="640" r:id="rId36"/>
    <p:sldId id="644" r:id="rId37"/>
    <p:sldId id="645" r:id="rId38"/>
    <p:sldId id="298" r:id="rId39"/>
  </p:sldIdLst>
  <p:sldSz cx="9504363" cy="72009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76250" lvl="1" indent="-1905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54405" lvl="2" indent="-400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430655" lvl="3" indent="-5905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908175" lvl="4" indent="-7937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7937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7937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7937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7937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xmlns="" val="1"/>
      </p:ext>
    </p:extLst>
  </p:showPr>
  <p:clrMru>
    <a:srgbClr val="FF9900"/>
    <a:srgbClr val="FF0000"/>
    <a:srgbClr val="FF6600"/>
    <a:srgbClr val="6600FF"/>
    <a:srgbClr val="0066CC"/>
    <a:srgbClr val="99CCFF"/>
    <a:srgbClr val="A0D1D8"/>
    <a:srgbClr val="000099"/>
    <a:srgbClr val="333300"/>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4"/>
    <p:restoredTop sz="94638"/>
  </p:normalViewPr>
  <p:slideViewPr>
    <p:cSldViewPr showGuides="1">
      <p:cViewPr varScale="1">
        <p:scale>
          <a:sx n="80" d="100"/>
          <a:sy n="80" d="100"/>
        </p:scale>
        <p:origin x="-954" y="-84"/>
      </p:cViewPr>
      <p:guideLst>
        <p:guide orient="horz" pos="2308"/>
        <p:guide pos="29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3025" cy="737330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2022/4/29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noProof="1">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588" name="幻灯片图像占位符 3"/>
          <p:cNvSpPr>
            <a:spLocks noGrp="1" noRot="1" noChangeAspect="1"/>
          </p:cNvSpPr>
          <p:nvPr>
            <p:ph type="sldImg"/>
          </p:nvPr>
        </p:nvSpPr>
        <p:spPr>
          <a:xfrm>
            <a:off x="1166813" y="685800"/>
            <a:ext cx="4524375" cy="34290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76250" marR="0" lvl="1" indent="0" algn="l" defTabSz="9144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smtClean="0">
                <a:ln>
                  <a:noFill/>
                </a:ln>
                <a:solidFill>
                  <a:schemeClr val="tx1"/>
                </a:solidFill>
                <a:effectLst/>
                <a:uLnTx/>
                <a:uFillTx/>
                <a:latin typeface="+mn-lt"/>
                <a:ea typeface="+mn-ea"/>
                <a:cs typeface="+mn-cs"/>
              </a:rPr>
              <a:t>第二级</a:t>
            </a:r>
          </a:p>
          <a:p>
            <a:pPr marL="954405" marR="0" lvl="2" indent="0" algn="l" defTabSz="9144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smtClean="0">
                <a:ln>
                  <a:noFill/>
                </a:ln>
                <a:solidFill>
                  <a:schemeClr val="tx1"/>
                </a:solidFill>
                <a:effectLst/>
                <a:uLnTx/>
                <a:uFillTx/>
                <a:latin typeface="+mn-lt"/>
                <a:ea typeface="+mn-ea"/>
                <a:cs typeface="+mn-cs"/>
              </a:rPr>
              <a:t>第三级</a:t>
            </a:r>
          </a:p>
          <a:p>
            <a:pPr marL="1430655" marR="0" lvl="3" indent="0" algn="l" defTabSz="9144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smtClean="0">
                <a:ln>
                  <a:noFill/>
                </a:ln>
                <a:solidFill>
                  <a:schemeClr val="tx1"/>
                </a:solidFill>
                <a:effectLst/>
                <a:uLnTx/>
                <a:uFillTx/>
                <a:latin typeface="+mn-lt"/>
                <a:ea typeface="+mn-ea"/>
                <a:cs typeface="+mn-cs"/>
              </a:rPr>
              <a:t>第四级</a:t>
            </a:r>
          </a:p>
          <a:p>
            <a:pPr marL="1908175" marR="0" lvl="4" indent="0" algn="l" defTabSz="9144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smtClean="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pPr lvl="0" algn="r" eaLnBrk="1" hangingPunct="1"/>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76250" algn="l" rtl="0" eaLnBrk="0" fontAlgn="base" hangingPunct="0">
      <a:spcBef>
        <a:spcPct val="30000"/>
      </a:spcBef>
      <a:spcAft>
        <a:spcPct val="0"/>
      </a:spcAft>
      <a:defRPr sz="1300" kern="1200">
        <a:solidFill>
          <a:schemeClr val="tx1"/>
        </a:solidFill>
        <a:latin typeface="+mn-lt"/>
        <a:ea typeface="+mn-ea"/>
        <a:cs typeface="+mn-cs"/>
      </a:defRPr>
    </a:lvl2pPr>
    <a:lvl3pPr marL="954405" algn="l" rtl="0" eaLnBrk="0" fontAlgn="base" hangingPunct="0">
      <a:spcBef>
        <a:spcPct val="30000"/>
      </a:spcBef>
      <a:spcAft>
        <a:spcPct val="0"/>
      </a:spcAft>
      <a:defRPr sz="1300" kern="1200">
        <a:solidFill>
          <a:schemeClr val="tx1"/>
        </a:solidFill>
        <a:latin typeface="+mn-lt"/>
        <a:ea typeface="+mn-ea"/>
        <a:cs typeface="+mn-cs"/>
      </a:defRPr>
    </a:lvl3pPr>
    <a:lvl4pPr marL="1430655" algn="l" rtl="0" eaLnBrk="0" fontAlgn="base" hangingPunct="0">
      <a:spcBef>
        <a:spcPct val="30000"/>
      </a:spcBef>
      <a:spcAft>
        <a:spcPct val="0"/>
      </a:spcAft>
      <a:defRPr sz="1300" kern="1200">
        <a:solidFill>
          <a:schemeClr val="tx1"/>
        </a:solidFill>
        <a:latin typeface="+mn-lt"/>
        <a:ea typeface="+mn-ea"/>
        <a:cs typeface="+mn-cs"/>
      </a:defRPr>
    </a:lvl4pPr>
    <a:lvl5pPr marL="1908175" algn="l" rtl="0" eaLnBrk="0" fontAlgn="base" hangingPunct="0">
      <a:spcBef>
        <a:spcPct val="30000"/>
      </a:spcBef>
      <a:spcAft>
        <a:spcPct val="0"/>
      </a:spcAft>
      <a:defRPr sz="1300" kern="1200">
        <a:solidFill>
          <a:schemeClr val="tx1"/>
        </a:solidFill>
        <a:latin typeface="+mn-lt"/>
        <a:ea typeface="+mn-ea"/>
        <a:cs typeface="+mn-cs"/>
      </a:defRPr>
    </a:lvl5pPr>
    <a:lvl6pPr marL="2386330" algn="l" defTabSz="954405" rtl="0" eaLnBrk="1" latinLnBrk="0" hangingPunct="1">
      <a:defRPr sz="1300" kern="1200">
        <a:solidFill>
          <a:schemeClr val="tx1"/>
        </a:solidFill>
        <a:latin typeface="+mn-lt"/>
        <a:ea typeface="+mn-ea"/>
        <a:cs typeface="+mn-cs"/>
      </a:defRPr>
    </a:lvl6pPr>
    <a:lvl7pPr marL="2863215" algn="l" defTabSz="954405" rtl="0" eaLnBrk="1" latinLnBrk="0" hangingPunct="1">
      <a:defRPr sz="1300" kern="1200">
        <a:solidFill>
          <a:schemeClr val="tx1"/>
        </a:solidFill>
        <a:latin typeface="+mn-lt"/>
        <a:ea typeface="+mn-ea"/>
        <a:cs typeface="+mn-cs"/>
      </a:defRPr>
    </a:lvl7pPr>
    <a:lvl8pPr marL="3340735" algn="l" defTabSz="954405" rtl="0" eaLnBrk="1" latinLnBrk="0" hangingPunct="1">
      <a:defRPr sz="1300" kern="1200">
        <a:solidFill>
          <a:schemeClr val="tx1"/>
        </a:solidFill>
        <a:latin typeface="+mn-lt"/>
        <a:ea typeface="+mn-ea"/>
        <a:cs typeface="+mn-cs"/>
      </a:defRPr>
    </a:lvl8pPr>
    <a:lvl9pPr marL="3817620" algn="l" defTabSz="95440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ln>
            <a:miter lim="800000"/>
          </a:ln>
        </p:spPr>
      </p:sp>
      <p:sp>
        <p:nvSpPr>
          <p:cNvPr id="68611"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6861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1</a:t>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12</a:t>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13</a:t>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14</a:t>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15</a:t>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16</a:t>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17</a:t>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18</a:t>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19</a:t>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20</a:t>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21</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4</a:t>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22</a:t>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23</a:t>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24</a:t>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25</a:t>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26</a:t>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27</a:t>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28</a:t>
            </a:fld>
            <a:endParaRPr lang="zh-C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29</a:t>
            </a:fld>
            <a:endParaRPr lang="zh-C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30</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5</a:t>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6</a:t>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7</a:t>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8</a:t>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9</a:t>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pPr lvl="0" algn="r" eaLnBrk="1" hangingPunct="1"/>
              <a:t>11</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12827" y="2236948"/>
            <a:ext cx="8078709" cy="1543526"/>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425656" y="4080510"/>
            <a:ext cx="6653054" cy="1840230"/>
          </a:xfrm>
        </p:spPr>
        <p:txBody>
          <a:bodyPr/>
          <a:lstStyle>
            <a:lvl1pPr marL="0" indent="0" algn="ctr">
              <a:buNone/>
              <a:defRPr/>
            </a:lvl1pPr>
            <a:lvl2pPr marL="477520" indent="0" algn="ctr">
              <a:buNone/>
              <a:defRPr/>
            </a:lvl2pPr>
            <a:lvl3pPr marL="954405" indent="0" algn="ctr">
              <a:buNone/>
              <a:defRPr/>
            </a:lvl3pPr>
            <a:lvl4pPr marL="1431925" indent="0" algn="ctr">
              <a:buNone/>
              <a:defRPr/>
            </a:lvl4pPr>
            <a:lvl5pPr marL="1908810" indent="0" algn="ctr">
              <a:buNone/>
              <a:defRPr/>
            </a:lvl5pPr>
            <a:lvl6pPr marL="2386330" indent="0" algn="ctr">
              <a:buNone/>
              <a:defRPr/>
            </a:lvl6pPr>
            <a:lvl7pPr marL="2863215" indent="0" algn="ctr">
              <a:buNone/>
              <a:defRPr/>
            </a:lvl7pPr>
            <a:lvl8pPr marL="3340735" indent="0" algn="ctr">
              <a:buNone/>
              <a:defRPr/>
            </a:lvl8pPr>
            <a:lvl9pPr marL="3817620" indent="0" algn="ctr">
              <a:buNone/>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0663" y="288372"/>
            <a:ext cx="2138482" cy="6144101"/>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75219" y="288372"/>
            <a:ext cx="6257039" cy="6144101"/>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475218" y="288370"/>
            <a:ext cx="8553927" cy="1200150"/>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75218" y="1680210"/>
            <a:ext cx="8553927" cy="2295287"/>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75218" y="4135519"/>
            <a:ext cx="8553927" cy="229695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12827" y="2236948"/>
            <a:ext cx="8078709" cy="1543526"/>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425656" y="4080510"/>
            <a:ext cx="6653054" cy="1840230"/>
          </a:xfrm>
        </p:spPr>
        <p:txBody>
          <a:bodyPr/>
          <a:lstStyle>
            <a:lvl1pPr marL="0" indent="0" algn="ctr">
              <a:buNone/>
              <a:defRPr/>
            </a:lvl1pPr>
            <a:lvl2pPr marL="477520" indent="0" algn="ctr">
              <a:buNone/>
              <a:defRPr/>
            </a:lvl2pPr>
            <a:lvl3pPr marL="954405" indent="0" algn="ctr">
              <a:buNone/>
              <a:defRPr/>
            </a:lvl3pPr>
            <a:lvl4pPr marL="1431925" indent="0" algn="ctr">
              <a:buNone/>
              <a:defRPr/>
            </a:lvl4pPr>
            <a:lvl5pPr marL="1908810" indent="0" algn="ctr">
              <a:buNone/>
              <a:defRPr/>
            </a:lvl5pPr>
            <a:lvl6pPr marL="2386330" indent="0" algn="ctr">
              <a:buNone/>
              <a:defRPr/>
            </a:lvl6pPr>
            <a:lvl7pPr marL="2863215" indent="0" algn="ctr">
              <a:buNone/>
              <a:defRPr/>
            </a:lvl7pPr>
            <a:lvl8pPr marL="3340735" indent="0" algn="ctr">
              <a:buNone/>
              <a:defRPr/>
            </a:lvl8pPr>
            <a:lvl9pPr marL="3817620" indent="0" algn="ctr">
              <a:buNone/>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0779" y="4627246"/>
            <a:ext cx="8078709" cy="1430179"/>
          </a:xfrm>
        </p:spPr>
        <p:txBody>
          <a:bodyPr anchor="t"/>
          <a:lstStyle>
            <a:lvl1pPr algn="l">
              <a:defRPr sz="42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50779" y="3052049"/>
            <a:ext cx="8078709" cy="1575196"/>
          </a:xfrm>
        </p:spPr>
        <p:txBody>
          <a:bodyPr anchor="b"/>
          <a:lstStyle>
            <a:lvl1pPr marL="0" indent="0">
              <a:buNone/>
              <a:defRPr sz="2100"/>
            </a:lvl1pPr>
            <a:lvl2pPr marL="477520" indent="0">
              <a:buNone/>
              <a:defRPr sz="1900"/>
            </a:lvl2pPr>
            <a:lvl3pPr marL="954405" indent="0">
              <a:buNone/>
              <a:defRPr sz="1700"/>
            </a:lvl3pPr>
            <a:lvl4pPr marL="1431925" indent="0">
              <a:buNone/>
              <a:defRPr sz="1500"/>
            </a:lvl4pPr>
            <a:lvl5pPr marL="1908810" indent="0">
              <a:buNone/>
              <a:defRPr sz="1500"/>
            </a:lvl5pPr>
            <a:lvl6pPr marL="2386330" indent="0">
              <a:buNone/>
              <a:defRPr sz="1500"/>
            </a:lvl6pPr>
            <a:lvl7pPr marL="2863215" indent="0">
              <a:buNone/>
              <a:defRPr sz="1500"/>
            </a:lvl7pPr>
            <a:lvl8pPr marL="3340735" indent="0">
              <a:buNone/>
              <a:defRPr sz="1500"/>
            </a:lvl8pPr>
            <a:lvl9pPr marL="3817620" indent="0">
              <a:buNone/>
              <a:defRPr sz="15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75219" y="1680212"/>
            <a:ext cx="4197760" cy="475226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831385" y="1680212"/>
            <a:ext cx="4197760" cy="475226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75218" y="1611869"/>
            <a:ext cx="4199411" cy="671750"/>
          </a:xfrm>
        </p:spPr>
        <p:txBody>
          <a:bodyPr anchor="b"/>
          <a:lstStyle>
            <a:lvl1pPr marL="0" indent="0">
              <a:buNone/>
              <a:defRPr sz="2500" b="1"/>
            </a:lvl1pPr>
            <a:lvl2pPr marL="477520" indent="0">
              <a:buNone/>
              <a:defRPr sz="2100" b="1"/>
            </a:lvl2pPr>
            <a:lvl3pPr marL="954405" indent="0">
              <a:buNone/>
              <a:defRPr sz="1900" b="1"/>
            </a:lvl3pPr>
            <a:lvl4pPr marL="1431925" indent="0">
              <a:buNone/>
              <a:defRPr sz="1700" b="1"/>
            </a:lvl4pPr>
            <a:lvl5pPr marL="1908810" indent="0">
              <a:buNone/>
              <a:defRPr sz="1700" b="1"/>
            </a:lvl5pPr>
            <a:lvl6pPr marL="2386330" indent="0">
              <a:buNone/>
              <a:defRPr sz="1700" b="1"/>
            </a:lvl6pPr>
            <a:lvl7pPr marL="2863215" indent="0">
              <a:buNone/>
              <a:defRPr sz="1700" b="1"/>
            </a:lvl7pPr>
            <a:lvl8pPr marL="3340735" indent="0">
              <a:buNone/>
              <a:defRPr sz="1700" b="1"/>
            </a:lvl8pPr>
            <a:lvl9pPr marL="3817620" indent="0">
              <a:buNone/>
              <a:defRPr sz="1700" b="1"/>
            </a:lvl9pPr>
          </a:lstStyle>
          <a:p>
            <a:pPr lvl="0"/>
            <a:r>
              <a:rPr lang="zh-CN" altLang="en-US" noProof="1" smtClean="0"/>
              <a:t>单击此处编辑母版文本样式</a:t>
            </a:r>
          </a:p>
        </p:txBody>
      </p:sp>
      <p:sp>
        <p:nvSpPr>
          <p:cNvPr id="4" name="内容占位符 3"/>
          <p:cNvSpPr>
            <a:spLocks noGrp="1"/>
          </p:cNvSpPr>
          <p:nvPr>
            <p:ph sz="half" idx="2"/>
          </p:nvPr>
        </p:nvSpPr>
        <p:spPr>
          <a:xfrm>
            <a:off x="475218" y="2283619"/>
            <a:ext cx="4199411" cy="414885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828086" y="1611869"/>
            <a:ext cx="4201060" cy="671750"/>
          </a:xfrm>
        </p:spPr>
        <p:txBody>
          <a:bodyPr anchor="b"/>
          <a:lstStyle>
            <a:lvl1pPr marL="0" indent="0">
              <a:buNone/>
              <a:defRPr sz="2500" b="1"/>
            </a:lvl1pPr>
            <a:lvl2pPr marL="477520" indent="0">
              <a:buNone/>
              <a:defRPr sz="2100" b="1"/>
            </a:lvl2pPr>
            <a:lvl3pPr marL="954405" indent="0">
              <a:buNone/>
              <a:defRPr sz="1900" b="1"/>
            </a:lvl3pPr>
            <a:lvl4pPr marL="1431925" indent="0">
              <a:buNone/>
              <a:defRPr sz="1700" b="1"/>
            </a:lvl4pPr>
            <a:lvl5pPr marL="1908810" indent="0">
              <a:buNone/>
              <a:defRPr sz="1700" b="1"/>
            </a:lvl5pPr>
            <a:lvl6pPr marL="2386330" indent="0">
              <a:buNone/>
              <a:defRPr sz="1700" b="1"/>
            </a:lvl6pPr>
            <a:lvl7pPr marL="2863215" indent="0">
              <a:buNone/>
              <a:defRPr sz="1700" b="1"/>
            </a:lvl7pPr>
            <a:lvl8pPr marL="3340735" indent="0">
              <a:buNone/>
              <a:defRPr sz="1700" b="1"/>
            </a:lvl8pPr>
            <a:lvl9pPr marL="3817620" indent="0">
              <a:buNone/>
              <a:defRPr sz="17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828086" y="2283619"/>
            <a:ext cx="4201060" cy="414885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219" y="286702"/>
            <a:ext cx="3126870" cy="1220153"/>
          </a:xfrm>
        </p:spPr>
        <p:txBody>
          <a:bodyPr anchor="b"/>
          <a:lstStyle>
            <a:lvl1pPr algn="l">
              <a:defRPr sz="21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715942" y="286704"/>
            <a:ext cx="5313203" cy="6145769"/>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75219" y="1506857"/>
            <a:ext cx="3126870" cy="4925616"/>
          </a:xfrm>
        </p:spPr>
        <p:txBody>
          <a:bodyPr/>
          <a:lstStyle>
            <a:lvl1pPr marL="0" indent="0">
              <a:buNone/>
              <a:defRPr sz="1500"/>
            </a:lvl1pPr>
            <a:lvl2pPr marL="477520" indent="0">
              <a:buNone/>
              <a:defRPr sz="1300"/>
            </a:lvl2pPr>
            <a:lvl3pPr marL="954405" indent="0">
              <a:buNone/>
              <a:defRPr sz="1000"/>
            </a:lvl3pPr>
            <a:lvl4pPr marL="1431925" indent="0">
              <a:buNone/>
              <a:defRPr sz="900"/>
            </a:lvl4pPr>
            <a:lvl5pPr marL="1908810" indent="0">
              <a:buNone/>
              <a:defRPr sz="900"/>
            </a:lvl5pPr>
            <a:lvl6pPr marL="2386330" indent="0">
              <a:buNone/>
              <a:defRPr sz="900"/>
            </a:lvl6pPr>
            <a:lvl7pPr marL="2863215" indent="0">
              <a:buNone/>
              <a:defRPr sz="900"/>
            </a:lvl7pPr>
            <a:lvl8pPr marL="3340735" indent="0">
              <a:buNone/>
              <a:defRPr sz="900"/>
            </a:lvl8pPr>
            <a:lvl9pPr marL="381762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62922" y="5040631"/>
            <a:ext cx="5702618" cy="595075"/>
          </a:xfrm>
        </p:spPr>
        <p:txBody>
          <a:bodyPr anchor="b"/>
          <a:lstStyle>
            <a:lvl1pPr algn="l">
              <a:defRPr sz="21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862922" y="643414"/>
            <a:ext cx="5702618" cy="4320540"/>
          </a:xfrm>
        </p:spPr>
        <p:txBody>
          <a:bodyPr vert="horz" wrap="square" lIns="95447" tIns="47724" rIns="95447" bIns="47724" numCol="1" anchor="t" anchorCtr="0" compatLnSpc="1"/>
          <a:lstStyle>
            <a:lvl1pPr marL="0" indent="0">
              <a:buNone/>
              <a:defRPr sz="3300"/>
            </a:lvl1pPr>
            <a:lvl2pPr marL="477520" indent="0">
              <a:buNone/>
              <a:defRPr sz="2900"/>
            </a:lvl2pPr>
            <a:lvl3pPr marL="954405" indent="0">
              <a:buNone/>
              <a:defRPr sz="2500"/>
            </a:lvl3pPr>
            <a:lvl4pPr marL="1431925" indent="0">
              <a:buNone/>
              <a:defRPr sz="2100"/>
            </a:lvl4pPr>
            <a:lvl5pPr marL="1908810" indent="0">
              <a:buNone/>
              <a:defRPr sz="2100"/>
            </a:lvl5pPr>
            <a:lvl6pPr marL="2386330" indent="0">
              <a:buNone/>
              <a:defRPr sz="2100"/>
            </a:lvl6pPr>
            <a:lvl7pPr marL="2863215" indent="0">
              <a:buNone/>
              <a:defRPr sz="2100"/>
            </a:lvl7pPr>
            <a:lvl8pPr marL="3340735" indent="0">
              <a:buNone/>
              <a:defRPr sz="2100"/>
            </a:lvl8pPr>
            <a:lvl9pPr marL="3817620" indent="0">
              <a:buNone/>
              <a:defRPr sz="21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3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862922" y="5635706"/>
            <a:ext cx="5702618" cy="845105"/>
          </a:xfrm>
        </p:spPr>
        <p:txBody>
          <a:bodyPr/>
          <a:lstStyle>
            <a:lvl1pPr marL="0" indent="0">
              <a:buNone/>
              <a:defRPr sz="1500"/>
            </a:lvl1pPr>
            <a:lvl2pPr marL="477520" indent="0">
              <a:buNone/>
              <a:defRPr sz="1300"/>
            </a:lvl2pPr>
            <a:lvl3pPr marL="954405" indent="0">
              <a:buNone/>
              <a:defRPr sz="1000"/>
            </a:lvl3pPr>
            <a:lvl4pPr marL="1431925" indent="0">
              <a:buNone/>
              <a:defRPr sz="900"/>
            </a:lvl4pPr>
            <a:lvl5pPr marL="1908810" indent="0">
              <a:buNone/>
              <a:defRPr sz="900"/>
            </a:lvl5pPr>
            <a:lvl6pPr marL="2386330" indent="0">
              <a:buNone/>
              <a:defRPr sz="900"/>
            </a:lvl6pPr>
            <a:lvl7pPr marL="2863215" indent="0">
              <a:buNone/>
              <a:defRPr sz="900"/>
            </a:lvl7pPr>
            <a:lvl8pPr marL="3340735" indent="0">
              <a:buNone/>
              <a:defRPr sz="900"/>
            </a:lvl8pPr>
            <a:lvl9pPr marL="381762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0663" y="288372"/>
            <a:ext cx="2138482" cy="6144101"/>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75219" y="288372"/>
            <a:ext cx="6257039" cy="6144101"/>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475218" y="288370"/>
            <a:ext cx="8553927" cy="1200150"/>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75218" y="1680210"/>
            <a:ext cx="8553927" cy="2295287"/>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75218" y="4135519"/>
            <a:ext cx="8553927" cy="229695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0779" y="4627246"/>
            <a:ext cx="8078709" cy="1430179"/>
          </a:xfrm>
        </p:spPr>
        <p:txBody>
          <a:bodyPr anchor="t"/>
          <a:lstStyle>
            <a:lvl1pPr algn="l">
              <a:defRPr sz="42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50779" y="3052049"/>
            <a:ext cx="8078709" cy="1575196"/>
          </a:xfrm>
        </p:spPr>
        <p:txBody>
          <a:bodyPr anchor="b"/>
          <a:lstStyle>
            <a:lvl1pPr marL="0" indent="0">
              <a:buNone/>
              <a:defRPr sz="2100"/>
            </a:lvl1pPr>
            <a:lvl2pPr marL="477520" indent="0">
              <a:buNone/>
              <a:defRPr sz="1900"/>
            </a:lvl2pPr>
            <a:lvl3pPr marL="954405" indent="0">
              <a:buNone/>
              <a:defRPr sz="1700"/>
            </a:lvl3pPr>
            <a:lvl4pPr marL="1431925" indent="0">
              <a:buNone/>
              <a:defRPr sz="1500"/>
            </a:lvl4pPr>
            <a:lvl5pPr marL="1908810" indent="0">
              <a:buNone/>
              <a:defRPr sz="1500"/>
            </a:lvl5pPr>
            <a:lvl6pPr marL="2386330" indent="0">
              <a:buNone/>
              <a:defRPr sz="1500"/>
            </a:lvl6pPr>
            <a:lvl7pPr marL="2863215" indent="0">
              <a:buNone/>
              <a:defRPr sz="1500"/>
            </a:lvl7pPr>
            <a:lvl8pPr marL="3340735" indent="0">
              <a:buNone/>
              <a:defRPr sz="1500"/>
            </a:lvl8pPr>
            <a:lvl9pPr marL="3817620" indent="0">
              <a:buNone/>
              <a:defRPr sz="15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75219" y="1680212"/>
            <a:ext cx="4197760" cy="475226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831385" y="1680212"/>
            <a:ext cx="4197760" cy="475226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75218" y="1611869"/>
            <a:ext cx="4199411" cy="671750"/>
          </a:xfrm>
        </p:spPr>
        <p:txBody>
          <a:bodyPr anchor="b"/>
          <a:lstStyle>
            <a:lvl1pPr marL="0" indent="0">
              <a:buNone/>
              <a:defRPr sz="2500" b="1"/>
            </a:lvl1pPr>
            <a:lvl2pPr marL="477520" indent="0">
              <a:buNone/>
              <a:defRPr sz="2100" b="1"/>
            </a:lvl2pPr>
            <a:lvl3pPr marL="954405" indent="0">
              <a:buNone/>
              <a:defRPr sz="1900" b="1"/>
            </a:lvl3pPr>
            <a:lvl4pPr marL="1431925" indent="0">
              <a:buNone/>
              <a:defRPr sz="1700" b="1"/>
            </a:lvl4pPr>
            <a:lvl5pPr marL="1908810" indent="0">
              <a:buNone/>
              <a:defRPr sz="1700" b="1"/>
            </a:lvl5pPr>
            <a:lvl6pPr marL="2386330" indent="0">
              <a:buNone/>
              <a:defRPr sz="1700" b="1"/>
            </a:lvl6pPr>
            <a:lvl7pPr marL="2863215" indent="0">
              <a:buNone/>
              <a:defRPr sz="1700" b="1"/>
            </a:lvl7pPr>
            <a:lvl8pPr marL="3340735" indent="0">
              <a:buNone/>
              <a:defRPr sz="1700" b="1"/>
            </a:lvl8pPr>
            <a:lvl9pPr marL="3817620" indent="0">
              <a:buNone/>
              <a:defRPr sz="1700" b="1"/>
            </a:lvl9pPr>
          </a:lstStyle>
          <a:p>
            <a:pPr lvl="0"/>
            <a:r>
              <a:rPr lang="zh-CN" altLang="en-US" noProof="1" smtClean="0"/>
              <a:t>单击此处编辑母版文本样式</a:t>
            </a:r>
          </a:p>
        </p:txBody>
      </p:sp>
      <p:sp>
        <p:nvSpPr>
          <p:cNvPr id="4" name="内容占位符 3"/>
          <p:cNvSpPr>
            <a:spLocks noGrp="1"/>
          </p:cNvSpPr>
          <p:nvPr>
            <p:ph sz="half" idx="2"/>
          </p:nvPr>
        </p:nvSpPr>
        <p:spPr>
          <a:xfrm>
            <a:off x="475218" y="2283619"/>
            <a:ext cx="4199411" cy="414885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828086" y="1611869"/>
            <a:ext cx="4201060" cy="671750"/>
          </a:xfrm>
        </p:spPr>
        <p:txBody>
          <a:bodyPr anchor="b"/>
          <a:lstStyle>
            <a:lvl1pPr marL="0" indent="0">
              <a:buNone/>
              <a:defRPr sz="2500" b="1"/>
            </a:lvl1pPr>
            <a:lvl2pPr marL="477520" indent="0">
              <a:buNone/>
              <a:defRPr sz="2100" b="1"/>
            </a:lvl2pPr>
            <a:lvl3pPr marL="954405" indent="0">
              <a:buNone/>
              <a:defRPr sz="1900" b="1"/>
            </a:lvl3pPr>
            <a:lvl4pPr marL="1431925" indent="0">
              <a:buNone/>
              <a:defRPr sz="1700" b="1"/>
            </a:lvl4pPr>
            <a:lvl5pPr marL="1908810" indent="0">
              <a:buNone/>
              <a:defRPr sz="1700" b="1"/>
            </a:lvl5pPr>
            <a:lvl6pPr marL="2386330" indent="0">
              <a:buNone/>
              <a:defRPr sz="1700" b="1"/>
            </a:lvl6pPr>
            <a:lvl7pPr marL="2863215" indent="0">
              <a:buNone/>
              <a:defRPr sz="1700" b="1"/>
            </a:lvl7pPr>
            <a:lvl8pPr marL="3340735" indent="0">
              <a:buNone/>
              <a:defRPr sz="1700" b="1"/>
            </a:lvl8pPr>
            <a:lvl9pPr marL="3817620" indent="0">
              <a:buNone/>
              <a:defRPr sz="17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828086" y="2283619"/>
            <a:ext cx="4201060" cy="414885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219" y="286702"/>
            <a:ext cx="3126870" cy="1220153"/>
          </a:xfrm>
        </p:spPr>
        <p:txBody>
          <a:bodyPr anchor="b"/>
          <a:lstStyle>
            <a:lvl1pPr algn="l">
              <a:defRPr sz="21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715942" y="286704"/>
            <a:ext cx="5313203" cy="6145769"/>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75219" y="1506857"/>
            <a:ext cx="3126870" cy="4925616"/>
          </a:xfrm>
        </p:spPr>
        <p:txBody>
          <a:bodyPr/>
          <a:lstStyle>
            <a:lvl1pPr marL="0" indent="0">
              <a:buNone/>
              <a:defRPr sz="1500"/>
            </a:lvl1pPr>
            <a:lvl2pPr marL="477520" indent="0">
              <a:buNone/>
              <a:defRPr sz="1300"/>
            </a:lvl2pPr>
            <a:lvl3pPr marL="954405" indent="0">
              <a:buNone/>
              <a:defRPr sz="1000"/>
            </a:lvl3pPr>
            <a:lvl4pPr marL="1431925" indent="0">
              <a:buNone/>
              <a:defRPr sz="900"/>
            </a:lvl4pPr>
            <a:lvl5pPr marL="1908810" indent="0">
              <a:buNone/>
              <a:defRPr sz="900"/>
            </a:lvl5pPr>
            <a:lvl6pPr marL="2386330" indent="0">
              <a:buNone/>
              <a:defRPr sz="900"/>
            </a:lvl6pPr>
            <a:lvl7pPr marL="2863215" indent="0">
              <a:buNone/>
              <a:defRPr sz="900"/>
            </a:lvl7pPr>
            <a:lvl8pPr marL="3340735" indent="0">
              <a:buNone/>
              <a:defRPr sz="900"/>
            </a:lvl8pPr>
            <a:lvl9pPr marL="381762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62922" y="5040631"/>
            <a:ext cx="5702618" cy="595075"/>
          </a:xfrm>
        </p:spPr>
        <p:txBody>
          <a:bodyPr anchor="b"/>
          <a:lstStyle>
            <a:lvl1pPr algn="l">
              <a:defRPr sz="21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862922" y="643414"/>
            <a:ext cx="5702618" cy="4320540"/>
          </a:xfrm>
        </p:spPr>
        <p:txBody>
          <a:bodyPr vert="horz" wrap="square" lIns="95447" tIns="47724" rIns="95447" bIns="47724" numCol="1" anchor="t" anchorCtr="0" compatLnSpc="1"/>
          <a:lstStyle>
            <a:lvl1pPr marL="0" indent="0">
              <a:buNone/>
              <a:defRPr sz="3300"/>
            </a:lvl1pPr>
            <a:lvl2pPr marL="477520" indent="0">
              <a:buNone/>
              <a:defRPr sz="2900"/>
            </a:lvl2pPr>
            <a:lvl3pPr marL="954405" indent="0">
              <a:buNone/>
              <a:defRPr sz="2500"/>
            </a:lvl3pPr>
            <a:lvl4pPr marL="1431925" indent="0">
              <a:buNone/>
              <a:defRPr sz="2100"/>
            </a:lvl4pPr>
            <a:lvl5pPr marL="1908810" indent="0">
              <a:buNone/>
              <a:defRPr sz="2100"/>
            </a:lvl5pPr>
            <a:lvl6pPr marL="2386330" indent="0">
              <a:buNone/>
              <a:defRPr sz="2100"/>
            </a:lvl6pPr>
            <a:lvl7pPr marL="2863215" indent="0">
              <a:buNone/>
              <a:defRPr sz="2100"/>
            </a:lvl7pPr>
            <a:lvl8pPr marL="3340735" indent="0">
              <a:buNone/>
              <a:defRPr sz="2100"/>
            </a:lvl8pPr>
            <a:lvl9pPr marL="3817620" indent="0">
              <a:buNone/>
              <a:defRPr sz="21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3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862922" y="5635706"/>
            <a:ext cx="5702618" cy="845105"/>
          </a:xfrm>
        </p:spPr>
        <p:txBody>
          <a:bodyPr/>
          <a:lstStyle>
            <a:lvl1pPr marL="0" indent="0">
              <a:buNone/>
              <a:defRPr sz="1500"/>
            </a:lvl1pPr>
            <a:lvl2pPr marL="477520" indent="0">
              <a:buNone/>
              <a:defRPr sz="1300"/>
            </a:lvl2pPr>
            <a:lvl3pPr marL="954405" indent="0">
              <a:buNone/>
              <a:defRPr sz="1000"/>
            </a:lvl3pPr>
            <a:lvl4pPr marL="1431925" indent="0">
              <a:buNone/>
              <a:defRPr sz="900"/>
            </a:lvl4pPr>
            <a:lvl5pPr marL="1908810" indent="0">
              <a:buNone/>
              <a:defRPr sz="900"/>
            </a:lvl5pPr>
            <a:lvl6pPr marL="2386330" indent="0">
              <a:buNone/>
              <a:defRPr sz="900"/>
            </a:lvl6pPr>
            <a:lvl7pPr marL="2863215" indent="0">
              <a:buNone/>
              <a:defRPr sz="900"/>
            </a:lvl7pPr>
            <a:lvl8pPr marL="3340735" indent="0">
              <a:buNone/>
              <a:defRPr sz="900"/>
            </a:lvl8pPr>
            <a:lvl9pPr marL="381762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74663" y="288925"/>
            <a:ext cx="8555037" cy="1200150"/>
          </a:xfrm>
          <a:prstGeom prst="rect">
            <a:avLst/>
          </a:prstGeom>
          <a:noFill/>
          <a:ln w="9525">
            <a:noFill/>
          </a:ln>
        </p:spPr>
        <p:txBody>
          <a:bodyPr lIns="95447" tIns="47724" rIns="95447" bIns="47724" anchor="ctr" anchorCtr="0"/>
          <a:lstStyle/>
          <a:p>
            <a:pPr lvl="0"/>
            <a:r>
              <a:rPr lang="zh-CN" altLang="en-US" dirty="0"/>
              <a:t>单击此处编辑母版标题样式</a:t>
            </a:r>
          </a:p>
        </p:txBody>
      </p:sp>
      <p:sp>
        <p:nvSpPr>
          <p:cNvPr id="1027" name="Rectangle 3"/>
          <p:cNvSpPr>
            <a:spLocks noGrp="1"/>
          </p:cNvSpPr>
          <p:nvPr>
            <p:ph type="body"/>
          </p:nvPr>
        </p:nvSpPr>
        <p:spPr>
          <a:xfrm>
            <a:off x="474663" y="1679575"/>
            <a:ext cx="8555037" cy="4752975"/>
          </a:xfrm>
          <a:prstGeom prst="rect">
            <a:avLst/>
          </a:prstGeom>
          <a:noFill/>
          <a:ln w="9525">
            <a:noFill/>
          </a:ln>
        </p:spPr>
        <p:txBody>
          <a:bodyPr lIns="95447" tIns="47724" rIns="95447" bIns="47724"/>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74663" y="6557963"/>
            <a:ext cx="2217738" cy="500063"/>
          </a:xfrm>
          <a:prstGeom prst="rect">
            <a:avLst/>
          </a:prstGeom>
          <a:noFill/>
          <a:ln w="9525">
            <a:noFill/>
            <a:miter lim="800000"/>
          </a:ln>
          <a:effectLst/>
        </p:spPr>
        <p:txBody>
          <a:bodyPr vert="horz" wrap="square" lIns="95447" tIns="47724" rIns="95447" bIns="47724" numCol="1" anchor="t" anchorCtr="0" compatLnSpc="1"/>
          <a:lstStyle>
            <a:lvl1pPr algn="l">
              <a:defRPr sz="150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248025" y="6557963"/>
            <a:ext cx="3008313" cy="500063"/>
          </a:xfrm>
          <a:prstGeom prst="rect">
            <a:avLst/>
          </a:prstGeom>
          <a:noFill/>
          <a:ln w="9525">
            <a:noFill/>
            <a:miter lim="800000"/>
          </a:ln>
          <a:effectLst/>
        </p:spPr>
        <p:txBody>
          <a:bodyPr vert="horz" wrap="square" lIns="95447" tIns="47724" rIns="95447" bIns="47724" numCol="1" anchor="t" anchorCtr="0" compatLnSpc="1"/>
          <a:lstStyle>
            <a:lvl1pPr algn="ctr">
              <a:defRPr sz="1500" noProof="1">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811963" y="6557963"/>
            <a:ext cx="2217738" cy="500063"/>
          </a:xfrm>
          <a:prstGeom prst="rect">
            <a:avLst/>
          </a:prstGeom>
          <a:noFill/>
          <a:ln w="9525">
            <a:noFill/>
            <a:miter lim="800000"/>
          </a:ln>
          <a:effectLst/>
        </p:spPr>
        <p:txBody>
          <a:bodyPr vert="horz" wrap="square" lIns="95447" tIns="47724" rIns="95447" bIns="47724" numCol="1" anchor="t" anchorCtr="0" compatLnSpc="1"/>
          <a:lstStyle>
            <a:lvl1pPr algn="r">
              <a:defRPr sz="1500"/>
            </a:lvl1p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
        <p:nvSpPr>
          <p:cNvPr id="8" name="矩形 7"/>
          <p:cNvSpPr>
            <a:spLocks noChangeArrowheads="1"/>
          </p:cNvSpPr>
          <p:nvPr/>
        </p:nvSpPr>
        <p:spPr bwMode="auto">
          <a:xfrm>
            <a:off x="0" y="0"/>
            <a:ext cx="9504363" cy="652463"/>
          </a:xfrm>
          <a:prstGeom prst="rect">
            <a:avLst/>
          </a:prstGeom>
          <a:solidFill>
            <a:srgbClr val="0066CC"/>
          </a:solidFill>
          <a:ln w="25400" algn="ctr">
            <a:noFill/>
            <a:miter lim="800000"/>
          </a:ln>
        </p:spPr>
        <p:txBody>
          <a:bodyPr lIns="95447" tIns="47724" rIns="95447" bIns="47724"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矩形 7"/>
          <p:cNvSpPr>
            <a:spLocks noChangeArrowheads="1"/>
          </p:cNvSpPr>
          <p:nvPr/>
        </p:nvSpPr>
        <p:spPr bwMode="auto">
          <a:xfrm>
            <a:off x="0" y="6851650"/>
            <a:ext cx="9504363" cy="349250"/>
          </a:xfrm>
          <a:prstGeom prst="rect">
            <a:avLst/>
          </a:prstGeom>
          <a:solidFill>
            <a:srgbClr val="0066CC"/>
          </a:solidFill>
          <a:ln w="25400" algn="ctr">
            <a:noFill/>
            <a:miter lim="800000"/>
          </a:ln>
        </p:spPr>
        <p:txBody>
          <a:bodyPr lIns="95447" tIns="47724" rIns="95447" bIns="47724"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33" name="Text Box 14"/>
          <p:cNvSpPr txBox="1">
            <a:spLocks noChangeArrowheads="1"/>
          </p:cNvSpPr>
          <p:nvPr/>
        </p:nvSpPr>
        <p:spPr bwMode="auto">
          <a:xfrm>
            <a:off x="1535113" y="0"/>
            <a:ext cx="3290888" cy="608013"/>
          </a:xfrm>
          <a:prstGeom prst="rect">
            <a:avLst/>
          </a:prstGeom>
          <a:noFill/>
          <a:ln w="9525">
            <a:noFill/>
            <a:miter lim="800000"/>
          </a:ln>
        </p:spPr>
        <p:txBody>
          <a:bodyPr lIns="95447" tIns="47724" rIns="95447" bIns="47724">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33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rPr>
              <a:t>智造艺海勤作舟</a:t>
            </a:r>
          </a:p>
        </p:txBody>
      </p:sp>
      <p:sp>
        <p:nvSpPr>
          <p:cNvPr id="1034" name="Text Box 15"/>
          <p:cNvSpPr txBox="1">
            <a:spLocks noChangeArrowheads="1"/>
          </p:cNvSpPr>
          <p:nvPr/>
        </p:nvSpPr>
        <p:spPr bwMode="auto">
          <a:xfrm>
            <a:off x="5124450" y="0"/>
            <a:ext cx="3892550" cy="608013"/>
          </a:xfrm>
          <a:prstGeom prst="rect">
            <a:avLst/>
          </a:prstGeom>
          <a:noFill/>
          <a:ln w="9525">
            <a:noFill/>
            <a:miter lim="800000"/>
          </a:ln>
        </p:spPr>
        <p:txBody>
          <a:bodyPr lIns="95447" tIns="47724" rIns="95447" bIns="47724">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33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rPr>
              <a:t>风正帆悬助达岸</a:t>
            </a:r>
          </a:p>
        </p:txBody>
      </p:sp>
      <p:sp>
        <p:nvSpPr>
          <p:cNvPr id="1035" name="Text Box 17"/>
          <p:cNvSpPr txBox="1">
            <a:spLocks noChangeArrowheads="1"/>
          </p:cNvSpPr>
          <p:nvPr/>
        </p:nvSpPr>
        <p:spPr bwMode="auto">
          <a:xfrm>
            <a:off x="2581275" y="6865938"/>
            <a:ext cx="5314950" cy="296863"/>
          </a:xfrm>
          <a:prstGeom prst="rect">
            <a:avLst/>
          </a:prstGeom>
          <a:noFill/>
          <a:ln w="9525">
            <a:noFill/>
            <a:miter lim="800000"/>
          </a:ln>
        </p:spPr>
        <p:txBody>
          <a:bodyPr lIns="95447" tIns="47724" rIns="95447" bIns="47724">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3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rPr>
              <a:t>勤奋为基础，态度和方法为风，推动训练之帆。</a:t>
            </a:r>
            <a:r>
              <a:rPr kumimoji="0" lang="en-US" altLang="zh-CN" sz="13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3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rPr>
              <a:t>动力在心</a:t>
            </a:r>
          </a:p>
        </p:txBody>
      </p:sp>
      <p:pic>
        <p:nvPicPr>
          <p:cNvPr id="1036" name="Picture 18" descr="未命名-2"/>
          <p:cNvPicPr>
            <a:picLocks noChangeAspect="1"/>
          </p:cNvPicPr>
          <p:nvPr userDrawn="1"/>
        </p:nvPicPr>
        <p:blipFill>
          <a:blip r:embed="rId14" cstate="print"/>
          <a:stretch>
            <a:fillRect/>
          </a:stretch>
        </p:blipFill>
        <p:spPr>
          <a:xfrm>
            <a:off x="560388" y="46038"/>
            <a:ext cx="509587" cy="57943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algn="ctr" rtl="0" eaLnBrk="0" fontAlgn="base" hangingPunct="0">
        <a:spcBef>
          <a:spcPct val="0"/>
        </a:spcBef>
        <a:spcAft>
          <a:spcPct val="0"/>
        </a:spcAft>
        <a:defRPr sz="4600">
          <a:solidFill>
            <a:schemeClr val="tx2"/>
          </a:solidFill>
          <a:latin typeface="+mj-lt"/>
          <a:ea typeface="+mj-ea"/>
          <a:cs typeface="+mj-cs"/>
        </a:defRPr>
      </a:lvl1pPr>
      <a:lvl2pPr algn="ctr" rtl="0" eaLnBrk="0" fontAlgn="base" hangingPunct="0">
        <a:spcBef>
          <a:spcPct val="0"/>
        </a:spcBef>
        <a:spcAft>
          <a:spcPct val="0"/>
        </a:spcAft>
        <a:defRPr sz="46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6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6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600">
          <a:solidFill>
            <a:schemeClr val="tx2"/>
          </a:solidFill>
          <a:latin typeface="Arial" panose="020B0604020202020204" pitchFamily="34" charset="0"/>
          <a:ea typeface="宋体" panose="02010600030101010101" pitchFamily="2" charset="-122"/>
        </a:defRPr>
      </a:lvl5pPr>
      <a:lvl6pPr marL="477520" algn="ctr" rtl="0" fontAlgn="base">
        <a:spcBef>
          <a:spcPct val="0"/>
        </a:spcBef>
        <a:spcAft>
          <a:spcPct val="0"/>
        </a:spcAft>
        <a:defRPr sz="4600">
          <a:solidFill>
            <a:schemeClr val="tx2"/>
          </a:solidFill>
          <a:latin typeface="Arial" panose="020B0604020202020204" pitchFamily="34" charset="0"/>
          <a:ea typeface="宋体" panose="02010600030101010101" pitchFamily="2" charset="-122"/>
        </a:defRPr>
      </a:lvl6pPr>
      <a:lvl7pPr marL="954405" algn="ctr" rtl="0" fontAlgn="base">
        <a:spcBef>
          <a:spcPct val="0"/>
        </a:spcBef>
        <a:spcAft>
          <a:spcPct val="0"/>
        </a:spcAft>
        <a:defRPr sz="4600">
          <a:solidFill>
            <a:schemeClr val="tx2"/>
          </a:solidFill>
          <a:latin typeface="Arial" panose="020B0604020202020204" pitchFamily="34" charset="0"/>
          <a:ea typeface="宋体" panose="02010600030101010101" pitchFamily="2" charset="-122"/>
        </a:defRPr>
      </a:lvl7pPr>
      <a:lvl8pPr marL="1431925" algn="ctr" rtl="0" fontAlgn="base">
        <a:spcBef>
          <a:spcPct val="0"/>
        </a:spcBef>
        <a:spcAft>
          <a:spcPct val="0"/>
        </a:spcAft>
        <a:defRPr sz="4600">
          <a:solidFill>
            <a:schemeClr val="tx2"/>
          </a:solidFill>
          <a:latin typeface="Arial" panose="020B0604020202020204" pitchFamily="34" charset="0"/>
          <a:ea typeface="宋体" panose="02010600030101010101" pitchFamily="2" charset="-122"/>
        </a:defRPr>
      </a:lvl8pPr>
      <a:lvl9pPr marL="1908810" algn="ctr" rtl="0" fontAlgn="base">
        <a:spcBef>
          <a:spcPct val="0"/>
        </a:spcBef>
        <a:spcAft>
          <a:spcPct val="0"/>
        </a:spcAft>
        <a:defRPr sz="4600">
          <a:solidFill>
            <a:schemeClr val="tx2"/>
          </a:solidFill>
          <a:latin typeface="Arial" panose="020B0604020202020204" pitchFamily="34" charset="0"/>
          <a:ea typeface="宋体" panose="02010600030101010101" pitchFamily="2" charset="-122"/>
        </a:defRPr>
      </a:lvl9pPr>
    </p:titleStyle>
    <p:bodyStyle>
      <a:lvl1pPr marL="357505" indent="-357505" algn="l" rtl="0" eaLnBrk="0" fontAlgn="base" hangingPunct="0">
        <a:spcBef>
          <a:spcPct val="20000"/>
        </a:spcBef>
        <a:spcAft>
          <a:spcPct val="0"/>
        </a:spcAft>
        <a:buChar char="•"/>
        <a:defRPr sz="3300">
          <a:solidFill>
            <a:schemeClr val="tx1"/>
          </a:solidFill>
          <a:latin typeface="+mn-lt"/>
          <a:ea typeface="+mn-ea"/>
          <a:cs typeface="+mn-cs"/>
        </a:defRPr>
      </a:lvl1pPr>
      <a:lvl2pPr marL="774700" indent="-297180" algn="l" rtl="0" eaLnBrk="0" fontAlgn="base" hangingPunct="0">
        <a:spcBef>
          <a:spcPct val="20000"/>
        </a:spcBef>
        <a:spcAft>
          <a:spcPct val="0"/>
        </a:spcAft>
        <a:buChar char="–"/>
        <a:defRPr sz="2900">
          <a:solidFill>
            <a:schemeClr val="tx1"/>
          </a:solidFill>
          <a:latin typeface="+mn-lt"/>
          <a:ea typeface="+mn-ea"/>
        </a:defRPr>
      </a:lvl2pPr>
      <a:lvl3pPr marL="1192530" indent="-238125" algn="l" rtl="0" eaLnBrk="0" fontAlgn="base" hangingPunct="0">
        <a:spcBef>
          <a:spcPct val="20000"/>
        </a:spcBef>
        <a:spcAft>
          <a:spcPct val="0"/>
        </a:spcAft>
        <a:buChar char="•"/>
        <a:defRPr sz="2500">
          <a:solidFill>
            <a:schemeClr val="tx1"/>
          </a:solidFill>
          <a:latin typeface="+mn-lt"/>
          <a:ea typeface="+mn-ea"/>
        </a:defRPr>
      </a:lvl3pPr>
      <a:lvl4pPr marL="1670050" indent="-238125" algn="l" rtl="0" eaLnBrk="0" fontAlgn="base" hangingPunct="0">
        <a:spcBef>
          <a:spcPct val="20000"/>
        </a:spcBef>
        <a:spcAft>
          <a:spcPct val="0"/>
        </a:spcAft>
        <a:buChar char="–"/>
        <a:defRPr sz="2100">
          <a:solidFill>
            <a:schemeClr val="tx1"/>
          </a:solidFill>
          <a:latin typeface="+mn-lt"/>
          <a:ea typeface="+mn-ea"/>
        </a:defRPr>
      </a:lvl4pPr>
      <a:lvl5pPr marL="2146300" indent="-238125" algn="l" rtl="0" eaLnBrk="0" fontAlgn="base" hangingPunct="0">
        <a:spcBef>
          <a:spcPct val="20000"/>
        </a:spcBef>
        <a:spcAft>
          <a:spcPct val="0"/>
        </a:spcAft>
        <a:buChar char="»"/>
        <a:defRPr sz="2100">
          <a:solidFill>
            <a:schemeClr val="tx1"/>
          </a:solidFill>
          <a:latin typeface="+mn-lt"/>
          <a:ea typeface="+mn-ea"/>
        </a:defRPr>
      </a:lvl5pPr>
      <a:lvl6pPr marL="2625090" indent="-238760" algn="l" rtl="0" fontAlgn="base">
        <a:spcBef>
          <a:spcPct val="20000"/>
        </a:spcBef>
        <a:spcAft>
          <a:spcPct val="0"/>
        </a:spcAft>
        <a:buChar char="»"/>
        <a:defRPr sz="2100">
          <a:solidFill>
            <a:schemeClr val="tx1"/>
          </a:solidFill>
          <a:latin typeface="+mn-lt"/>
          <a:ea typeface="+mn-ea"/>
        </a:defRPr>
      </a:lvl6pPr>
      <a:lvl7pPr marL="3101975" indent="-238760" algn="l" rtl="0" fontAlgn="base">
        <a:spcBef>
          <a:spcPct val="20000"/>
        </a:spcBef>
        <a:spcAft>
          <a:spcPct val="0"/>
        </a:spcAft>
        <a:buChar char="»"/>
        <a:defRPr sz="2100">
          <a:solidFill>
            <a:schemeClr val="tx1"/>
          </a:solidFill>
          <a:latin typeface="+mn-lt"/>
          <a:ea typeface="+mn-ea"/>
        </a:defRPr>
      </a:lvl7pPr>
      <a:lvl8pPr marL="3579495" indent="-238760" algn="l" rtl="0" fontAlgn="base">
        <a:spcBef>
          <a:spcPct val="20000"/>
        </a:spcBef>
        <a:spcAft>
          <a:spcPct val="0"/>
        </a:spcAft>
        <a:buChar char="»"/>
        <a:defRPr sz="2100">
          <a:solidFill>
            <a:schemeClr val="tx1"/>
          </a:solidFill>
          <a:latin typeface="+mn-lt"/>
          <a:ea typeface="+mn-ea"/>
        </a:defRPr>
      </a:lvl8pPr>
      <a:lvl9pPr marL="4056380" indent="-238760" algn="l" rtl="0" fontAlgn="base">
        <a:spcBef>
          <a:spcPct val="20000"/>
        </a:spcBef>
        <a:spcAft>
          <a:spcPct val="0"/>
        </a:spcAft>
        <a:buChar char="»"/>
        <a:defRPr sz="2100">
          <a:solidFill>
            <a:schemeClr val="tx1"/>
          </a:solidFill>
          <a:latin typeface="+mn-lt"/>
          <a:ea typeface="+mn-ea"/>
        </a:defRPr>
      </a:lvl9pPr>
    </p:bodyStyle>
    <p:otherStyle>
      <a:defPPr>
        <a:defRPr lang="zh-CN"/>
      </a:defPPr>
      <a:lvl1pPr marL="0" algn="l" defTabSz="954405" rtl="0" eaLnBrk="1" latinLnBrk="0" hangingPunct="1">
        <a:defRPr sz="1900" kern="1200">
          <a:solidFill>
            <a:schemeClr val="tx1"/>
          </a:solidFill>
          <a:latin typeface="+mn-lt"/>
          <a:ea typeface="+mn-ea"/>
          <a:cs typeface="+mn-cs"/>
        </a:defRPr>
      </a:lvl1pPr>
      <a:lvl2pPr marL="477520" algn="l" defTabSz="954405" rtl="0" eaLnBrk="1" latinLnBrk="0" hangingPunct="1">
        <a:defRPr sz="1900" kern="1200">
          <a:solidFill>
            <a:schemeClr val="tx1"/>
          </a:solidFill>
          <a:latin typeface="+mn-lt"/>
          <a:ea typeface="+mn-ea"/>
          <a:cs typeface="+mn-cs"/>
        </a:defRPr>
      </a:lvl2pPr>
      <a:lvl3pPr marL="954405" algn="l" defTabSz="954405" rtl="0" eaLnBrk="1" latinLnBrk="0" hangingPunct="1">
        <a:defRPr sz="1900" kern="1200">
          <a:solidFill>
            <a:schemeClr val="tx1"/>
          </a:solidFill>
          <a:latin typeface="+mn-lt"/>
          <a:ea typeface="+mn-ea"/>
          <a:cs typeface="+mn-cs"/>
        </a:defRPr>
      </a:lvl3pPr>
      <a:lvl4pPr marL="1431925" algn="l" defTabSz="954405" rtl="0" eaLnBrk="1" latinLnBrk="0" hangingPunct="1">
        <a:defRPr sz="1900" kern="1200">
          <a:solidFill>
            <a:schemeClr val="tx1"/>
          </a:solidFill>
          <a:latin typeface="+mn-lt"/>
          <a:ea typeface="+mn-ea"/>
          <a:cs typeface="+mn-cs"/>
        </a:defRPr>
      </a:lvl4pPr>
      <a:lvl5pPr marL="1908810" algn="l" defTabSz="954405" rtl="0" eaLnBrk="1" latinLnBrk="0" hangingPunct="1">
        <a:defRPr sz="1900" kern="1200">
          <a:solidFill>
            <a:schemeClr val="tx1"/>
          </a:solidFill>
          <a:latin typeface="+mn-lt"/>
          <a:ea typeface="+mn-ea"/>
          <a:cs typeface="+mn-cs"/>
        </a:defRPr>
      </a:lvl5pPr>
      <a:lvl6pPr marL="2386330" algn="l" defTabSz="954405" rtl="0" eaLnBrk="1" latinLnBrk="0" hangingPunct="1">
        <a:defRPr sz="1900" kern="1200">
          <a:solidFill>
            <a:schemeClr val="tx1"/>
          </a:solidFill>
          <a:latin typeface="+mn-lt"/>
          <a:ea typeface="+mn-ea"/>
          <a:cs typeface="+mn-cs"/>
        </a:defRPr>
      </a:lvl6pPr>
      <a:lvl7pPr marL="2863215" algn="l" defTabSz="954405" rtl="0" eaLnBrk="1" latinLnBrk="0" hangingPunct="1">
        <a:defRPr sz="1900" kern="1200">
          <a:solidFill>
            <a:schemeClr val="tx1"/>
          </a:solidFill>
          <a:latin typeface="+mn-lt"/>
          <a:ea typeface="+mn-ea"/>
          <a:cs typeface="+mn-cs"/>
        </a:defRPr>
      </a:lvl7pPr>
      <a:lvl8pPr marL="3340735" algn="l" defTabSz="954405" rtl="0" eaLnBrk="1" latinLnBrk="0" hangingPunct="1">
        <a:defRPr sz="1900" kern="1200">
          <a:solidFill>
            <a:schemeClr val="tx1"/>
          </a:solidFill>
          <a:latin typeface="+mn-lt"/>
          <a:ea typeface="+mn-ea"/>
          <a:cs typeface="+mn-cs"/>
        </a:defRPr>
      </a:lvl8pPr>
      <a:lvl9pPr marL="3817620" algn="l" defTabSz="95440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74663" y="288925"/>
            <a:ext cx="8555037" cy="1200150"/>
          </a:xfrm>
          <a:prstGeom prst="rect">
            <a:avLst/>
          </a:prstGeom>
          <a:noFill/>
          <a:ln w="9525">
            <a:noFill/>
          </a:ln>
        </p:spPr>
        <p:txBody>
          <a:bodyPr lIns="95447" tIns="47724" rIns="95447" bIns="47724" anchor="ctr" anchorCtr="0"/>
          <a:lstStyle/>
          <a:p>
            <a:pPr lvl="0"/>
            <a:r>
              <a:rPr lang="zh-CN" altLang="en-US" dirty="0"/>
              <a:t>单击此处编辑母版标题样式</a:t>
            </a:r>
          </a:p>
        </p:txBody>
      </p:sp>
      <p:sp>
        <p:nvSpPr>
          <p:cNvPr id="1027" name="Rectangle 3"/>
          <p:cNvSpPr>
            <a:spLocks noGrp="1"/>
          </p:cNvSpPr>
          <p:nvPr>
            <p:ph type="body"/>
          </p:nvPr>
        </p:nvSpPr>
        <p:spPr>
          <a:xfrm>
            <a:off x="474663" y="1679575"/>
            <a:ext cx="8555037" cy="4752975"/>
          </a:xfrm>
          <a:prstGeom prst="rect">
            <a:avLst/>
          </a:prstGeom>
          <a:noFill/>
          <a:ln w="9525">
            <a:noFill/>
          </a:ln>
        </p:spPr>
        <p:txBody>
          <a:bodyPr lIns="95447" tIns="47724" rIns="95447" bIns="47724"/>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74663" y="6557963"/>
            <a:ext cx="2217738" cy="500063"/>
          </a:xfrm>
          <a:prstGeom prst="rect">
            <a:avLst/>
          </a:prstGeom>
          <a:noFill/>
          <a:ln w="9525">
            <a:noFill/>
            <a:miter lim="800000"/>
          </a:ln>
          <a:effectLst/>
        </p:spPr>
        <p:txBody>
          <a:bodyPr vert="horz" wrap="square" lIns="95447" tIns="47724" rIns="95447" bIns="47724" numCol="1" anchor="t" anchorCtr="0" compatLnSpc="1"/>
          <a:lstStyle>
            <a:lvl1pPr algn="l">
              <a:defRPr sz="150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248025" y="6557963"/>
            <a:ext cx="3008313" cy="500063"/>
          </a:xfrm>
          <a:prstGeom prst="rect">
            <a:avLst/>
          </a:prstGeom>
          <a:noFill/>
          <a:ln w="9525">
            <a:noFill/>
            <a:miter lim="800000"/>
          </a:ln>
          <a:effectLst/>
        </p:spPr>
        <p:txBody>
          <a:bodyPr vert="horz" wrap="square" lIns="95447" tIns="47724" rIns="95447" bIns="47724" numCol="1" anchor="t" anchorCtr="0" compatLnSpc="1"/>
          <a:lstStyle>
            <a:lvl1pPr algn="ctr">
              <a:defRPr sz="1500" noProof="1">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5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811963" y="6557963"/>
            <a:ext cx="2217738" cy="500063"/>
          </a:xfrm>
          <a:prstGeom prst="rect">
            <a:avLst/>
          </a:prstGeom>
          <a:noFill/>
          <a:ln w="9525">
            <a:noFill/>
            <a:miter lim="800000"/>
          </a:ln>
          <a:effectLst/>
        </p:spPr>
        <p:txBody>
          <a:bodyPr vert="horz" wrap="square" lIns="95447" tIns="47724" rIns="95447" bIns="47724" numCol="1" anchor="t" anchorCtr="0" compatLnSpc="1"/>
          <a:lstStyle>
            <a:lvl1pPr algn="r">
              <a:defRPr sz="1500"/>
            </a:lvl1p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
        <p:nvSpPr>
          <p:cNvPr id="8" name="矩形 7"/>
          <p:cNvSpPr>
            <a:spLocks noChangeArrowheads="1"/>
          </p:cNvSpPr>
          <p:nvPr/>
        </p:nvSpPr>
        <p:spPr bwMode="auto">
          <a:xfrm>
            <a:off x="0" y="0"/>
            <a:ext cx="9504363" cy="652463"/>
          </a:xfrm>
          <a:prstGeom prst="rect">
            <a:avLst/>
          </a:prstGeom>
          <a:solidFill>
            <a:srgbClr val="0066CC"/>
          </a:solidFill>
          <a:ln w="25400" algn="ctr">
            <a:noFill/>
            <a:miter lim="800000"/>
          </a:ln>
        </p:spPr>
        <p:txBody>
          <a:bodyPr lIns="95447" tIns="47724" rIns="95447" bIns="47724"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矩形 7"/>
          <p:cNvSpPr>
            <a:spLocks noChangeArrowheads="1"/>
          </p:cNvSpPr>
          <p:nvPr/>
        </p:nvSpPr>
        <p:spPr bwMode="auto">
          <a:xfrm>
            <a:off x="0" y="6851650"/>
            <a:ext cx="9504363" cy="349250"/>
          </a:xfrm>
          <a:prstGeom prst="rect">
            <a:avLst/>
          </a:prstGeom>
          <a:solidFill>
            <a:srgbClr val="0066CC"/>
          </a:solidFill>
          <a:ln w="25400" algn="ctr">
            <a:noFill/>
            <a:miter lim="800000"/>
          </a:ln>
        </p:spPr>
        <p:txBody>
          <a:bodyPr lIns="95447" tIns="47724" rIns="95447" bIns="47724"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33" name="Text Box 14"/>
          <p:cNvSpPr txBox="1">
            <a:spLocks noChangeArrowheads="1"/>
          </p:cNvSpPr>
          <p:nvPr/>
        </p:nvSpPr>
        <p:spPr bwMode="auto">
          <a:xfrm>
            <a:off x="1535113" y="0"/>
            <a:ext cx="3290888" cy="608013"/>
          </a:xfrm>
          <a:prstGeom prst="rect">
            <a:avLst/>
          </a:prstGeom>
          <a:noFill/>
          <a:ln w="9525">
            <a:noFill/>
            <a:miter lim="800000"/>
          </a:ln>
        </p:spPr>
        <p:txBody>
          <a:bodyPr lIns="95447" tIns="47724" rIns="95447" bIns="47724">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33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rPr>
              <a:t>智造艺海勤作舟</a:t>
            </a:r>
          </a:p>
        </p:txBody>
      </p:sp>
      <p:sp>
        <p:nvSpPr>
          <p:cNvPr id="1034" name="Text Box 15"/>
          <p:cNvSpPr txBox="1">
            <a:spLocks noChangeArrowheads="1"/>
          </p:cNvSpPr>
          <p:nvPr/>
        </p:nvSpPr>
        <p:spPr bwMode="auto">
          <a:xfrm>
            <a:off x="5124450" y="0"/>
            <a:ext cx="3892550" cy="608013"/>
          </a:xfrm>
          <a:prstGeom prst="rect">
            <a:avLst/>
          </a:prstGeom>
          <a:noFill/>
          <a:ln w="9525">
            <a:noFill/>
            <a:miter lim="800000"/>
          </a:ln>
        </p:spPr>
        <p:txBody>
          <a:bodyPr lIns="95447" tIns="47724" rIns="95447" bIns="47724">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33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rPr>
              <a:t>风正帆悬助达岸</a:t>
            </a:r>
          </a:p>
        </p:txBody>
      </p:sp>
      <p:sp>
        <p:nvSpPr>
          <p:cNvPr id="1035" name="Text Box 17"/>
          <p:cNvSpPr txBox="1">
            <a:spLocks noChangeArrowheads="1"/>
          </p:cNvSpPr>
          <p:nvPr/>
        </p:nvSpPr>
        <p:spPr bwMode="auto">
          <a:xfrm>
            <a:off x="2581275" y="6865938"/>
            <a:ext cx="5314950" cy="296863"/>
          </a:xfrm>
          <a:prstGeom prst="rect">
            <a:avLst/>
          </a:prstGeom>
          <a:noFill/>
          <a:ln w="9525">
            <a:noFill/>
            <a:miter lim="800000"/>
          </a:ln>
        </p:spPr>
        <p:txBody>
          <a:bodyPr lIns="95447" tIns="47724" rIns="95447" bIns="47724">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3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rPr>
              <a:t>勤奋为基础，态度和方法为风，推动训练之帆。</a:t>
            </a:r>
            <a:r>
              <a:rPr kumimoji="0" lang="en-US" altLang="zh-CN" sz="13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3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rPr>
              <a:t>动力在心</a:t>
            </a:r>
          </a:p>
        </p:txBody>
      </p:sp>
      <p:pic>
        <p:nvPicPr>
          <p:cNvPr id="1036" name="Picture 18" descr="未命名-2"/>
          <p:cNvPicPr>
            <a:picLocks noChangeAspect="1"/>
          </p:cNvPicPr>
          <p:nvPr userDrawn="1"/>
        </p:nvPicPr>
        <p:blipFill>
          <a:blip r:embed="rId14" cstate="print"/>
          <a:stretch>
            <a:fillRect/>
          </a:stretch>
        </p:blipFill>
        <p:spPr>
          <a:xfrm>
            <a:off x="560388" y="46038"/>
            <a:ext cx="509587" cy="57943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hf sldNum="0" hdr="0" ftr="0" dt="0"/>
  <p:txStyles>
    <p:titleStyle>
      <a:lvl1pPr algn="ctr" rtl="0" eaLnBrk="0" fontAlgn="base" hangingPunct="0">
        <a:spcBef>
          <a:spcPct val="0"/>
        </a:spcBef>
        <a:spcAft>
          <a:spcPct val="0"/>
        </a:spcAft>
        <a:defRPr sz="4600">
          <a:solidFill>
            <a:schemeClr val="tx2"/>
          </a:solidFill>
          <a:latin typeface="+mj-lt"/>
          <a:ea typeface="+mj-ea"/>
          <a:cs typeface="+mj-cs"/>
        </a:defRPr>
      </a:lvl1pPr>
      <a:lvl2pPr algn="ctr" rtl="0" eaLnBrk="0" fontAlgn="base" hangingPunct="0">
        <a:spcBef>
          <a:spcPct val="0"/>
        </a:spcBef>
        <a:spcAft>
          <a:spcPct val="0"/>
        </a:spcAft>
        <a:defRPr sz="46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6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6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600">
          <a:solidFill>
            <a:schemeClr val="tx2"/>
          </a:solidFill>
          <a:latin typeface="Arial" panose="020B0604020202020204" pitchFamily="34" charset="0"/>
          <a:ea typeface="宋体" panose="02010600030101010101" pitchFamily="2" charset="-122"/>
        </a:defRPr>
      </a:lvl5pPr>
      <a:lvl6pPr marL="477520" algn="ctr" rtl="0" fontAlgn="base">
        <a:spcBef>
          <a:spcPct val="0"/>
        </a:spcBef>
        <a:spcAft>
          <a:spcPct val="0"/>
        </a:spcAft>
        <a:defRPr sz="4600">
          <a:solidFill>
            <a:schemeClr val="tx2"/>
          </a:solidFill>
          <a:latin typeface="Arial" panose="020B0604020202020204" pitchFamily="34" charset="0"/>
          <a:ea typeface="宋体" panose="02010600030101010101" pitchFamily="2" charset="-122"/>
        </a:defRPr>
      </a:lvl6pPr>
      <a:lvl7pPr marL="954405" algn="ctr" rtl="0" fontAlgn="base">
        <a:spcBef>
          <a:spcPct val="0"/>
        </a:spcBef>
        <a:spcAft>
          <a:spcPct val="0"/>
        </a:spcAft>
        <a:defRPr sz="4600">
          <a:solidFill>
            <a:schemeClr val="tx2"/>
          </a:solidFill>
          <a:latin typeface="Arial" panose="020B0604020202020204" pitchFamily="34" charset="0"/>
          <a:ea typeface="宋体" panose="02010600030101010101" pitchFamily="2" charset="-122"/>
        </a:defRPr>
      </a:lvl7pPr>
      <a:lvl8pPr marL="1431925" algn="ctr" rtl="0" fontAlgn="base">
        <a:spcBef>
          <a:spcPct val="0"/>
        </a:spcBef>
        <a:spcAft>
          <a:spcPct val="0"/>
        </a:spcAft>
        <a:defRPr sz="4600">
          <a:solidFill>
            <a:schemeClr val="tx2"/>
          </a:solidFill>
          <a:latin typeface="Arial" panose="020B0604020202020204" pitchFamily="34" charset="0"/>
          <a:ea typeface="宋体" panose="02010600030101010101" pitchFamily="2" charset="-122"/>
        </a:defRPr>
      </a:lvl8pPr>
      <a:lvl9pPr marL="1908810" algn="ctr" rtl="0" fontAlgn="base">
        <a:spcBef>
          <a:spcPct val="0"/>
        </a:spcBef>
        <a:spcAft>
          <a:spcPct val="0"/>
        </a:spcAft>
        <a:defRPr sz="4600">
          <a:solidFill>
            <a:schemeClr val="tx2"/>
          </a:solidFill>
          <a:latin typeface="Arial" panose="020B0604020202020204" pitchFamily="34" charset="0"/>
          <a:ea typeface="宋体" panose="02010600030101010101" pitchFamily="2" charset="-122"/>
        </a:defRPr>
      </a:lvl9pPr>
    </p:titleStyle>
    <p:bodyStyle>
      <a:lvl1pPr marL="357505" indent="-357505" algn="l" rtl="0" eaLnBrk="0" fontAlgn="base" hangingPunct="0">
        <a:spcBef>
          <a:spcPct val="20000"/>
        </a:spcBef>
        <a:spcAft>
          <a:spcPct val="0"/>
        </a:spcAft>
        <a:buChar char="•"/>
        <a:defRPr sz="3300">
          <a:solidFill>
            <a:schemeClr val="tx1"/>
          </a:solidFill>
          <a:latin typeface="+mn-lt"/>
          <a:ea typeface="+mn-ea"/>
          <a:cs typeface="+mn-cs"/>
        </a:defRPr>
      </a:lvl1pPr>
      <a:lvl2pPr marL="774700" indent="-297180" algn="l" rtl="0" eaLnBrk="0" fontAlgn="base" hangingPunct="0">
        <a:spcBef>
          <a:spcPct val="20000"/>
        </a:spcBef>
        <a:spcAft>
          <a:spcPct val="0"/>
        </a:spcAft>
        <a:buChar char="–"/>
        <a:defRPr sz="2900">
          <a:solidFill>
            <a:schemeClr val="tx1"/>
          </a:solidFill>
          <a:latin typeface="+mn-lt"/>
          <a:ea typeface="+mn-ea"/>
        </a:defRPr>
      </a:lvl2pPr>
      <a:lvl3pPr marL="1192530" indent="-238125" algn="l" rtl="0" eaLnBrk="0" fontAlgn="base" hangingPunct="0">
        <a:spcBef>
          <a:spcPct val="20000"/>
        </a:spcBef>
        <a:spcAft>
          <a:spcPct val="0"/>
        </a:spcAft>
        <a:buChar char="•"/>
        <a:defRPr sz="2500">
          <a:solidFill>
            <a:schemeClr val="tx1"/>
          </a:solidFill>
          <a:latin typeface="+mn-lt"/>
          <a:ea typeface="+mn-ea"/>
        </a:defRPr>
      </a:lvl3pPr>
      <a:lvl4pPr marL="1670050" indent="-238125" algn="l" rtl="0" eaLnBrk="0" fontAlgn="base" hangingPunct="0">
        <a:spcBef>
          <a:spcPct val="20000"/>
        </a:spcBef>
        <a:spcAft>
          <a:spcPct val="0"/>
        </a:spcAft>
        <a:buChar char="–"/>
        <a:defRPr sz="2100">
          <a:solidFill>
            <a:schemeClr val="tx1"/>
          </a:solidFill>
          <a:latin typeface="+mn-lt"/>
          <a:ea typeface="+mn-ea"/>
        </a:defRPr>
      </a:lvl4pPr>
      <a:lvl5pPr marL="2146300" indent="-238125" algn="l" rtl="0" eaLnBrk="0" fontAlgn="base" hangingPunct="0">
        <a:spcBef>
          <a:spcPct val="20000"/>
        </a:spcBef>
        <a:spcAft>
          <a:spcPct val="0"/>
        </a:spcAft>
        <a:buChar char="»"/>
        <a:defRPr sz="2100">
          <a:solidFill>
            <a:schemeClr val="tx1"/>
          </a:solidFill>
          <a:latin typeface="+mn-lt"/>
          <a:ea typeface="+mn-ea"/>
        </a:defRPr>
      </a:lvl5pPr>
      <a:lvl6pPr marL="2625090" indent="-238760" algn="l" rtl="0" fontAlgn="base">
        <a:spcBef>
          <a:spcPct val="20000"/>
        </a:spcBef>
        <a:spcAft>
          <a:spcPct val="0"/>
        </a:spcAft>
        <a:buChar char="»"/>
        <a:defRPr sz="2100">
          <a:solidFill>
            <a:schemeClr val="tx1"/>
          </a:solidFill>
          <a:latin typeface="+mn-lt"/>
          <a:ea typeface="+mn-ea"/>
        </a:defRPr>
      </a:lvl6pPr>
      <a:lvl7pPr marL="3101975" indent="-238760" algn="l" rtl="0" fontAlgn="base">
        <a:spcBef>
          <a:spcPct val="20000"/>
        </a:spcBef>
        <a:spcAft>
          <a:spcPct val="0"/>
        </a:spcAft>
        <a:buChar char="»"/>
        <a:defRPr sz="2100">
          <a:solidFill>
            <a:schemeClr val="tx1"/>
          </a:solidFill>
          <a:latin typeface="+mn-lt"/>
          <a:ea typeface="+mn-ea"/>
        </a:defRPr>
      </a:lvl7pPr>
      <a:lvl8pPr marL="3579495" indent="-238760" algn="l" rtl="0" fontAlgn="base">
        <a:spcBef>
          <a:spcPct val="20000"/>
        </a:spcBef>
        <a:spcAft>
          <a:spcPct val="0"/>
        </a:spcAft>
        <a:buChar char="»"/>
        <a:defRPr sz="2100">
          <a:solidFill>
            <a:schemeClr val="tx1"/>
          </a:solidFill>
          <a:latin typeface="+mn-lt"/>
          <a:ea typeface="+mn-ea"/>
        </a:defRPr>
      </a:lvl8pPr>
      <a:lvl9pPr marL="4056380" indent="-238760" algn="l" rtl="0" fontAlgn="base">
        <a:spcBef>
          <a:spcPct val="20000"/>
        </a:spcBef>
        <a:spcAft>
          <a:spcPct val="0"/>
        </a:spcAft>
        <a:buChar char="»"/>
        <a:defRPr sz="2100">
          <a:solidFill>
            <a:schemeClr val="tx1"/>
          </a:solidFill>
          <a:latin typeface="+mn-lt"/>
          <a:ea typeface="+mn-ea"/>
        </a:defRPr>
      </a:lvl9pPr>
    </p:bodyStyle>
    <p:otherStyle>
      <a:defPPr>
        <a:defRPr lang="zh-CN"/>
      </a:defPPr>
      <a:lvl1pPr marL="0" algn="l" defTabSz="954405" rtl="0" eaLnBrk="1" latinLnBrk="0" hangingPunct="1">
        <a:defRPr sz="1900" kern="1200">
          <a:solidFill>
            <a:schemeClr val="tx1"/>
          </a:solidFill>
          <a:latin typeface="+mn-lt"/>
          <a:ea typeface="+mn-ea"/>
          <a:cs typeface="+mn-cs"/>
        </a:defRPr>
      </a:lvl1pPr>
      <a:lvl2pPr marL="477520" algn="l" defTabSz="954405" rtl="0" eaLnBrk="1" latinLnBrk="0" hangingPunct="1">
        <a:defRPr sz="1900" kern="1200">
          <a:solidFill>
            <a:schemeClr val="tx1"/>
          </a:solidFill>
          <a:latin typeface="+mn-lt"/>
          <a:ea typeface="+mn-ea"/>
          <a:cs typeface="+mn-cs"/>
        </a:defRPr>
      </a:lvl2pPr>
      <a:lvl3pPr marL="954405" algn="l" defTabSz="954405" rtl="0" eaLnBrk="1" latinLnBrk="0" hangingPunct="1">
        <a:defRPr sz="1900" kern="1200">
          <a:solidFill>
            <a:schemeClr val="tx1"/>
          </a:solidFill>
          <a:latin typeface="+mn-lt"/>
          <a:ea typeface="+mn-ea"/>
          <a:cs typeface="+mn-cs"/>
        </a:defRPr>
      </a:lvl3pPr>
      <a:lvl4pPr marL="1431925" algn="l" defTabSz="954405" rtl="0" eaLnBrk="1" latinLnBrk="0" hangingPunct="1">
        <a:defRPr sz="1900" kern="1200">
          <a:solidFill>
            <a:schemeClr val="tx1"/>
          </a:solidFill>
          <a:latin typeface="+mn-lt"/>
          <a:ea typeface="+mn-ea"/>
          <a:cs typeface="+mn-cs"/>
        </a:defRPr>
      </a:lvl4pPr>
      <a:lvl5pPr marL="1908810" algn="l" defTabSz="954405" rtl="0" eaLnBrk="1" latinLnBrk="0" hangingPunct="1">
        <a:defRPr sz="1900" kern="1200">
          <a:solidFill>
            <a:schemeClr val="tx1"/>
          </a:solidFill>
          <a:latin typeface="+mn-lt"/>
          <a:ea typeface="+mn-ea"/>
          <a:cs typeface="+mn-cs"/>
        </a:defRPr>
      </a:lvl5pPr>
      <a:lvl6pPr marL="2386330" algn="l" defTabSz="954405" rtl="0" eaLnBrk="1" latinLnBrk="0" hangingPunct="1">
        <a:defRPr sz="1900" kern="1200">
          <a:solidFill>
            <a:schemeClr val="tx1"/>
          </a:solidFill>
          <a:latin typeface="+mn-lt"/>
          <a:ea typeface="+mn-ea"/>
          <a:cs typeface="+mn-cs"/>
        </a:defRPr>
      </a:lvl6pPr>
      <a:lvl7pPr marL="2863215" algn="l" defTabSz="954405" rtl="0" eaLnBrk="1" latinLnBrk="0" hangingPunct="1">
        <a:defRPr sz="1900" kern="1200">
          <a:solidFill>
            <a:schemeClr val="tx1"/>
          </a:solidFill>
          <a:latin typeface="+mn-lt"/>
          <a:ea typeface="+mn-ea"/>
          <a:cs typeface="+mn-cs"/>
        </a:defRPr>
      </a:lvl7pPr>
      <a:lvl8pPr marL="3340735" algn="l" defTabSz="954405" rtl="0" eaLnBrk="1" latinLnBrk="0" hangingPunct="1">
        <a:defRPr sz="1900" kern="1200">
          <a:solidFill>
            <a:schemeClr val="tx1"/>
          </a:solidFill>
          <a:latin typeface="+mn-lt"/>
          <a:ea typeface="+mn-ea"/>
          <a:cs typeface="+mn-cs"/>
        </a:defRPr>
      </a:lvl8pPr>
      <a:lvl9pPr marL="3817620" algn="l" defTabSz="95440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p:nvPr/>
        </p:nvSpPr>
        <p:spPr>
          <a:xfrm>
            <a:off x="0" y="0"/>
            <a:ext cx="9504363" cy="2041525"/>
          </a:xfrm>
          <a:prstGeom prst="rect">
            <a:avLst/>
          </a:prstGeom>
          <a:solidFill>
            <a:srgbClr val="0066CC"/>
          </a:solidFill>
          <a:ln w="9525" cap="flat" cmpd="sng">
            <a:solidFill>
              <a:srgbClr val="006666"/>
            </a:solidFill>
            <a:prstDash val="solid"/>
            <a:miter/>
            <a:headEnd type="none" w="med" len="med"/>
            <a:tailEnd type="none" w="med" len="med"/>
          </a:ln>
        </p:spPr>
        <p:txBody>
          <a:bodyPr wrap="none" lIns="95447" tIns="47724" rIns="95447" bIns="47724" anchor="ctr" anchorCtr="0"/>
          <a:lstStyle/>
          <a:p>
            <a:endParaRPr lang="zh-CN" altLang="en-US" dirty="0">
              <a:latin typeface="Arial" panose="020B0604020202020204" pitchFamily="34" charset="0"/>
            </a:endParaRPr>
          </a:p>
        </p:txBody>
      </p:sp>
      <p:sp>
        <p:nvSpPr>
          <p:cNvPr id="2051" name="Rectangle 3"/>
          <p:cNvSpPr/>
          <p:nvPr/>
        </p:nvSpPr>
        <p:spPr>
          <a:xfrm>
            <a:off x="0" y="5641975"/>
            <a:ext cx="9504363" cy="1558925"/>
          </a:xfrm>
          <a:prstGeom prst="rect">
            <a:avLst/>
          </a:prstGeom>
          <a:solidFill>
            <a:srgbClr val="0066CC"/>
          </a:solidFill>
          <a:ln w="9525" cap="flat" cmpd="sng">
            <a:solidFill>
              <a:srgbClr val="006666"/>
            </a:solidFill>
            <a:prstDash val="solid"/>
            <a:miter/>
            <a:headEnd type="none" w="med" len="med"/>
            <a:tailEnd type="none" w="med" len="med"/>
          </a:ln>
        </p:spPr>
        <p:txBody>
          <a:bodyPr wrap="none" lIns="95447" tIns="47724" rIns="95447" bIns="47724" anchor="ctr" anchorCtr="0"/>
          <a:lstStyle/>
          <a:p>
            <a:pPr algn="r"/>
            <a:r>
              <a:rPr lang="zh-CN" altLang="en-US" dirty="0">
                <a:latin typeface="隶书" panose="02010509060101010101" pitchFamily="49" charset="-122"/>
                <a:ea typeface="隶书" panose="02010509060101010101" pitchFamily="49" charset="-122"/>
              </a:rPr>
              <a:t>上海数林软件有限公司</a:t>
            </a:r>
            <a:endParaRPr lang="en-US" altLang="zh-CN" dirty="0">
              <a:latin typeface="隶书" panose="02010509060101010101" pitchFamily="49" charset="-122"/>
              <a:ea typeface="隶书" panose="02010509060101010101" pitchFamily="49" charset="-122"/>
            </a:endParaRPr>
          </a:p>
          <a:p>
            <a:pPr algn="r"/>
            <a:r>
              <a:rPr lang="zh-CN" altLang="en-US" dirty="0">
                <a:latin typeface="隶书" panose="02010509060101010101" pitchFamily="49" charset="-122"/>
                <a:ea typeface="隶书" panose="02010509060101010101" pitchFamily="49" charset="-122"/>
              </a:rPr>
              <a:t>上海宇龙软件工程有限公司</a:t>
            </a:r>
          </a:p>
        </p:txBody>
      </p:sp>
      <p:sp>
        <p:nvSpPr>
          <p:cNvPr id="2052" name="Text Box 4"/>
          <p:cNvSpPr txBox="1"/>
          <p:nvPr/>
        </p:nvSpPr>
        <p:spPr>
          <a:xfrm>
            <a:off x="503555" y="2376170"/>
            <a:ext cx="8684895" cy="2033905"/>
          </a:xfrm>
          <a:prstGeom prst="rect">
            <a:avLst/>
          </a:prstGeom>
          <a:noFill/>
          <a:ln w="9525">
            <a:noFill/>
          </a:ln>
        </p:spPr>
        <p:txBody>
          <a:bodyPr wrap="square" lIns="95447" tIns="47724" rIns="95447" bIns="47724">
            <a:spAutoFit/>
          </a:bodyPr>
          <a:lstStyle/>
          <a:p>
            <a:pPr algn="ctr">
              <a:spcBef>
                <a:spcPct val="50000"/>
              </a:spcBef>
            </a:pPr>
            <a:r>
              <a:rPr lang="zh-CN" altLang="en-US" sz="6300" b="1" dirty="0" smtClean="0">
                <a:ea typeface="隶书" panose="02010509060101010101" pitchFamily="49" charset="-122"/>
              </a:rPr>
              <a:t>电气控制在线仿真平台及软件介绍</a:t>
            </a:r>
            <a:endParaRPr lang="zh-CN" altLang="en-US" sz="5000" b="1" dirty="0">
              <a:latin typeface="Arial" panose="020B0604020202020204" pitchFamily="34" charset="0"/>
              <a:ea typeface="隶书" panose="02010509060101010101" pitchFamily="49" charset="-122"/>
            </a:endParaRPr>
          </a:p>
        </p:txBody>
      </p:sp>
      <p:sp>
        <p:nvSpPr>
          <p:cNvPr id="2" name="文本框 1"/>
          <p:cNvSpPr txBox="1"/>
          <p:nvPr/>
        </p:nvSpPr>
        <p:spPr>
          <a:xfrm>
            <a:off x="4032250" y="4464685"/>
            <a:ext cx="1944370" cy="645160"/>
          </a:xfrm>
          <a:prstGeom prst="rect">
            <a:avLst/>
          </a:prstGeom>
          <a:noFill/>
        </p:spPr>
        <p:txBody>
          <a:bodyPr wrap="square" rtlCol="0">
            <a:spAutoFit/>
          </a:bodyPr>
          <a:lstStyle/>
          <a:p>
            <a:r>
              <a:rPr lang="en-US" altLang="zh-CN" dirty="0"/>
              <a:t>2022</a:t>
            </a:r>
            <a:r>
              <a:rPr lang="zh-CN" altLang="en-US" dirty="0"/>
              <a:t>年</a:t>
            </a:r>
            <a:r>
              <a:rPr lang="en-US" altLang="zh-CN" dirty="0"/>
              <a:t>4</a:t>
            </a:r>
            <a:r>
              <a:rPr lang="zh-CN" altLang="en-US" dirty="0"/>
              <a:t>月</a:t>
            </a:r>
            <a:r>
              <a:rPr lang="en-US" altLang="zh-CN" dirty="0" smtClean="0"/>
              <a:t>29</a:t>
            </a:r>
            <a:r>
              <a:rPr lang="zh-CN" altLang="en-US" dirty="0" smtClean="0"/>
              <a:t>号</a:t>
            </a:r>
            <a:endParaRPr lang="zh-CN" altLang="en-US" dirty="0"/>
          </a:p>
          <a:p>
            <a:pPr algn="ctr"/>
            <a:r>
              <a:rPr lang="en-US" altLang="zh-CN" dirty="0"/>
              <a:t>19:30</a:t>
            </a:r>
            <a:r>
              <a:rPr lang="zh-CN" altLang="en-US" dirty="0"/>
              <a:t>开始</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type="title"/>
          </p:nvPr>
        </p:nvSpPr>
        <p:spPr>
          <a:xfrm>
            <a:off x="403225" y="5726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5" name="文本框 2"/>
          <p:cNvSpPr txBox="1"/>
          <p:nvPr/>
        </p:nvSpPr>
        <p:spPr>
          <a:xfrm>
            <a:off x="939165" y="1432505"/>
            <a:ext cx="2157095" cy="368300"/>
          </a:xfrm>
          <a:prstGeom prst="rect">
            <a:avLst/>
          </a:prstGeom>
          <a:noFill/>
        </p:spPr>
        <p:txBody>
          <a:bodyPr wrap="square" rtlCol="0">
            <a:spAutoFit/>
          </a:bodyPr>
          <a:lstStyle/>
          <a:p>
            <a:r>
              <a:rPr lang="zh-CN" altLang="en-US" b="1" dirty="0">
                <a:solidFill>
                  <a:srgbClr val="FF0000"/>
                </a:solidFill>
              </a:rPr>
              <a:t>教师身份</a:t>
            </a:r>
          </a:p>
        </p:txBody>
      </p:sp>
      <p:sp>
        <p:nvSpPr>
          <p:cNvPr id="24" name="文本框 3"/>
          <p:cNvSpPr txBox="1"/>
          <p:nvPr/>
        </p:nvSpPr>
        <p:spPr>
          <a:xfrm>
            <a:off x="287872" y="1872330"/>
            <a:ext cx="8568594" cy="369332"/>
          </a:xfrm>
          <a:prstGeom prst="rect">
            <a:avLst/>
          </a:prstGeom>
          <a:noFill/>
        </p:spPr>
        <p:txBody>
          <a:bodyPr wrap="square" rtlCol="0">
            <a:spAutoFit/>
          </a:bodyPr>
          <a:lstStyle/>
          <a:p>
            <a:r>
              <a:rPr lang="en-US" altLang="zh-CN" b="1" dirty="0" smtClean="0"/>
              <a:t>2.</a:t>
            </a:r>
            <a:r>
              <a:rPr lang="zh-CN" altLang="en-US" b="1" dirty="0" smtClean="0"/>
              <a:t>添加课程</a:t>
            </a:r>
            <a:r>
              <a:rPr lang="zh-CN" altLang="en-US" b="1" dirty="0" smtClean="0"/>
              <a:t>学生</a:t>
            </a:r>
            <a:r>
              <a:rPr lang="en-US" altLang="zh-CN" b="1" dirty="0" smtClean="0"/>
              <a:t>——</a:t>
            </a:r>
            <a:r>
              <a:rPr lang="zh-CN" altLang="en-US" b="1" dirty="0" smtClean="0"/>
              <a:t>若</a:t>
            </a:r>
            <a:r>
              <a:rPr lang="zh-CN" altLang="en-US" dirty="0" smtClean="0"/>
              <a:t>尚未有上课班级学生需添加新的班级、学生账号</a:t>
            </a:r>
            <a:endParaRPr lang="zh-CN" altLang="en-US" dirty="0"/>
          </a:p>
        </p:txBody>
      </p:sp>
      <p:grpSp>
        <p:nvGrpSpPr>
          <p:cNvPr id="40" name="组合 39"/>
          <p:cNvGrpSpPr/>
          <p:nvPr/>
        </p:nvGrpSpPr>
        <p:grpSpPr>
          <a:xfrm>
            <a:off x="503886" y="2304360"/>
            <a:ext cx="8497851" cy="4232145"/>
            <a:chOff x="503886" y="2448370"/>
            <a:chExt cx="8497851" cy="4232145"/>
          </a:xfrm>
        </p:grpSpPr>
        <p:pic>
          <p:nvPicPr>
            <p:cNvPr id="7" name="图片 6" descr="Image00399.bmp"/>
            <p:cNvPicPr>
              <a:picLocks noChangeAspect="1"/>
            </p:cNvPicPr>
            <p:nvPr/>
          </p:nvPicPr>
          <p:blipFill>
            <a:blip r:embed="rId3" cstate="print"/>
            <a:stretch>
              <a:fillRect/>
            </a:stretch>
          </p:blipFill>
          <p:spPr>
            <a:xfrm>
              <a:off x="503886" y="2664385"/>
              <a:ext cx="8497851" cy="3717810"/>
            </a:xfrm>
            <a:prstGeom prst="rect">
              <a:avLst/>
            </a:prstGeom>
            <a:ln>
              <a:solidFill>
                <a:srgbClr val="002060"/>
              </a:solidFill>
            </a:ln>
          </p:spPr>
        </p:pic>
        <p:sp>
          <p:nvSpPr>
            <p:cNvPr id="8" name="矩形 7"/>
            <p:cNvSpPr/>
            <p:nvPr/>
          </p:nvSpPr>
          <p:spPr>
            <a:xfrm>
              <a:off x="719900" y="3240425"/>
              <a:ext cx="4824335" cy="504034"/>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endCxn id="26" idx="3"/>
            </p:cNvCxnSpPr>
            <p:nvPr/>
          </p:nvCxnSpPr>
          <p:spPr>
            <a:xfrm flipV="1">
              <a:off x="3600101" y="2822415"/>
              <a:ext cx="207279" cy="57986"/>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264286" y="5976615"/>
              <a:ext cx="648045" cy="36002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6696316" y="5472580"/>
              <a:ext cx="792054" cy="502805"/>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984336" y="5976615"/>
              <a:ext cx="936065" cy="360024"/>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616241" y="3312430"/>
              <a:ext cx="864060" cy="360024"/>
            </a:xfrm>
            <a:prstGeom prst="rect">
              <a:avLst/>
            </a:prstGeom>
            <a:no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5"/>
            <p:cNvSpPr txBox="1"/>
            <p:nvPr/>
          </p:nvSpPr>
          <p:spPr>
            <a:xfrm>
              <a:off x="6552306" y="3375128"/>
              <a:ext cx="2160150" cy="369332"/>
            </a:xfrm>
            <a:prstGeom prst="rect">
              <a:avLst/>
            </a:prstGeom>
            <a:noFill/>
          </p:spPr>
          <p:txBody>
            <a:bodyPr wrap="square" rtlCol="0">
              <a:spAutoFit/>
            </a:bodyPr>
            <a:lstStyle/>
            <a:p>
              <a:r>
                <a:rPr lang="zh-CN" altLang="en-US" dirty="0" smtClean="0">
                  <a:solidFill>
                    <a:srgbClr val="6600FF"/>
                  </a:solidFill>
                </a:rPr>
                <a:t>批量导入模板下载</a:t>
              </a:r>
              <a:endParaRPr lang="en-US" altLang="zh-CN" dirty="0">
                <a:solidFill>
                  <a:srgbClr val="6600FF"/>
                </a:solidFill>
              </a:endParaRPr>
            </a:p>
          </p:txBody>
        </p:sp>
        <p:cxnSp>
          <p:nvCxnSpPr>
            <p:cNvPr id="23" name="直接连接符 22"/>
            <p:cNvCxnSpPr/>
            <p:nvPr/>
          </p:nvCxnSpPr>
          <p:spPr>
            <a:xfrm flipV="1">
              <a:off x="5544236" y="6120625"/>
              <a:ext cx="684048" cy="28802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3744111" y="244837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27" name="矩形 26"/>
            <p:cNvSpPr/>
            <p:nvPr/>
          </p:nvSpPr>
          <p:spPr>
            <a:xfrm>
              <a:off x="4176141" y="2448370"/>
              <a:ext cx="475233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进入学生账号管理页面：</a:t>
              </a:r>
              <a:r>
                <a:rPr lang="zh-CN" altLang="en-US" sz="1400" dirty="0" smtClean="0">
                  <a:solidFill>
                    <a:schemeClr val="tx1"/>
                  </a:solidFill>
                  <a:latin typeface="微软雅黑" pitchFamily="34" charset="-122"/>
                  <a:ea typeface="微软雅黑" pitchFamily="34" charset="-122"/>
                </a:rPr>
                <a:t>教师账号登录后首页面菜单</a:t>
              </a:r>
              <a:endParaRPr lang="zh-CN" altLang="en-US" sz="1100" dirty="0">
                <a:solidFill>
                  <a:schemeClr val="tx1"/>
                </a:solidFill>
                <a:latin typeface="微软雅黑" pitchFamily="34" charset="-122"/>
                <a:ea typeface="微软雅黑" pitchFamily="34" charset="-122"/>
              </a:endParaRPr>
            </a:p>
          </p:txBody>
        </p:sp>
        <p:sp>
          <p:nvSpPr>
            <p:cNvPr id="28" name="矩形 27"/>
            <p:cNvSpPr/>
            <p:nvPr/>
          </p:nvSpPr>
          <p:spPr>
            <a:xfrm>
              <a:off x="2664036" y="2664385"/>
              <a:ext cx="936065" cy="360024"/>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75891" y="3954284"/>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2</a:t>
              </a:r>
              <a:endParaRPr lang="zh-CN" altLang="en-US" b="1" dirty="0">
                <a:solidFill>
                  <a:srgbClr val="002060"/>
                </a:solidFill>
              </a:endParaRPr>
            </a:p>
          </p:txBody>
        </p:sp>
        <p:sp>
          <p:nvSpPr>
            <p:cNvPr id="30" name="矩形 29"/>
            <p:cNvSpPr/>
            <p:nvPr/>
          </p:nvSpPr>
          <p:spPr>
            <a:xfrm>
              <a:off x="1007920" y="3954284"/>
              <a:ext cx="3384235"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添加新班级及批量导入学生</a:t>
              </a:r>
              <a:r>
                <a:rPr lang="zh-CN" altLang="en-US" sz="1600" b="1" dirty="0" smtClean="0">
                  <a:solidFill>
                    <a:schemeClr val="tx1"/>
                  </a:solidFill>
                  <a:latin typeface="微软雅黑" pitchFamily="34" charset="-122"/>
                  <a:ea typeface="微软雅黑" pitchFamily="34" charset="-122"/>
                </a:rPr>
                <a:t>账号</a:t>
              </a:r>
              <a:endParaRPr lang="zh-CN" altLang="en-US" sz="1100" b="1" dirty="0">
                <a:solidFill>
                  <a:schemeClr val="tx1"/>
                </a:solidFill>
                <a:latin typeface="微软雅黑" pitchFamily="34" charset="-122"/>
                <a:ea typeface="微软雅黑" pitchFamily="34" charset="-122"/>
              </a:endParaRPr>
            </a:p>
          </p:txBody>
        </p:sp>
        <p:cxnSp>
          <p:nvCxnSpPr>
            <p:cNvPr id="32" name="直接连接符 31"/>
            <p:cNvCxnSpPr/>
            <p:nvPr/>
          </p:nvCxnSpPr>
          <p:spPr>
            <a:xfrm flipV="1">
              <a:off x="863911" y="3744461"/>
              <a:ext cx="288020" cy="216014"/>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4608171" y="5040550"/>
              <a:ext cx="288020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在已有班级中批量添加新学生</a:t>
              </a:r>
              <a:endParaRPr lang="zh-CN" altLang="en-US" sz="1600" b="1" dirty="0">
                <a:solidFill>
                  <a:schemeClr val="tx1"/>
                </a:solidFill>
                <a:latin typeface="微软雅黑" pitchFamily="34" charset="-122"/>
                <a:ea typeface="微软雅黑" pitchFamily="34" charset="-122"/>
              </a:endParaRPr>
            </a:p>
          </p:txBody>
        </p:sp>
        <p:sp>
          <p:nvSpPr>
            <p:cNvPr id="38" name="矩形 37"/>
            <p:cNvSpPr/>
            <p:nvPr/>
          </p:nvSpPr>
          <p:spPr>
            <a:xfrm>
              <a:off x="2664036" y="6264635"/>
              <a:ext cx="288020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在已有班级中添加单个学生</a:t>
              </a:r>
              <a:endParaRPr lang="zh-CN" altLang="en-US" sz="1600" b="1" dirty="0">
                <a:solidFill>
                  <a:schemeClr val="tx1"/>
                </a:solidFill>
                <a:latin typeface="微软雅黑" pitchFamily="34" charset="-122"/>
                <a:ea typeface="微软雅黑" pitchFamily="34" charset="-122"/>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9165" y="1440300"/>
            <a:ext cx="2157095" cy="368300"/>
          </a:xfrm>
          <a:prstGeom prst="rect">
            <a:avLst/>
          </a:prstGeom>
          <a:noFill/>
        </p:spPr>
        <p:txBody>
          <a:bodyPr wrap="square" rtlCol="0">
            <a:spAutoFit/>
          </a:bodyPr>
          <a:lstStyle/>
          <a:p>
            <a:r>
              <a:rPr lang="zh-CN" altLang="en-US" b="1" dirty="0">
                <a:solidFill>
                  <a:srgbClr val="FF0000"/>
                </a:solidFill>
              </a:rPr>
              <a:t>教师身份</a:t>
            </a:r>
          </a:p>
        </p:txBody>
      </p:sp>
      <p:sp>
        <p:nvSpPr>
          <p:cNvPr id="4" name="文本框 3"/>
          <p:cNvSpPr txBox="1"/>
          <p:nvPr/>
        </p:nvSpPr>
        <p:spPr>
          <a:xfrm>
            <a:off x="1059180" y="1800325"/>
            <a:ext cx="3044825" cy="368300"/>
          </a:xfrm>
          <a:prstGeom prst="rect">
            <a:avLst/>
          </a:prstGeom>
          <a:noFill/>
        </p:spPr>
        <p:txBody>
          <a:bodyPr wrap="square" rtlCol="0">
            <a:spAutoFit/>
          </a:bodyPr>
          <a:lstStyle/>
          <a:p>
            <a:r>
              <a:rPr lang="en-US" altLang="zh-CN" b="1" dirty="0" smtClean="0"/>
              <a:t>3.</a:t>
            </a:r>
            <a:r>
              <a:rPr lang="zh-CN" altLang="en-US" b="1" dirty="0" smtClean="0"/>
              <a:t>布置任务</a:t>
            </a:r>
            <a:endParaRPr lang="zh-CN" altLang="en-US" b="1" dirty="0"/>
          </a:p>
        </p:txBody>
      </p:sp>
      <p:pic>
        <p:nvPicPr>
          <p:cNvPr id="6" name="图片 5" descr="Image00392.bmp"/>
          <p:cNvPicPr>
            <a:picLocks noChangeAspect="1"/>
          </p:cNvPicPr>
          <p:nvPr/>
        </p:nvPicPr>
        <p:blipFill>
          <a:blip r:embed="rId3" cstate="print"/>
          <a:stretch>
            <a:fillRect/>
          </a:stretch>
        </p:blipFill>
        <p:spPr>
          <a:xfrm>
            <a:off x="431881" y="2232835"/>
            <a:ext cx="3888270" cy="2071575"/>
          </a:xfrm>
          <a:prstGeom prst="rect">
            <a:avLst/>
          </a:prstGeom>
          <a:ln>
            <a:solidFill>
              <a:srgbClr val="FF0000"/>
            </a:solidFill>
          </a:ln>
        </p:spPr>
      </p:pic>
      <p:pic>
        <p:nvPicPr>
          <p:cNvPr id="7" name="图片 6" descr="Image00393.bmp"/>
          <p:cNvPicPr>
            <a:picLocks noChangeAspect="1"/>
          </p:cNvPicPr>
          <p:nvPr/>
        </p:nvPicPr>
        <p:blipFill>
          <a:blip r:embed="rId4" cstate="print"/>
          <a:stretch>
            <a:fillRect/>
          </a:stretch>
        </p:blipFill>
        <p:spPr>
          <a:xfrm>
            <a:off x="4824186" y="2016340"/>
            <a:ext cx="4374658" cy="3240225"/>
          </a:xfrm>
          <a:prstGeom prst="rect">
            <a:avLst/>
          </a:prstGeom>
          <a:ln>
            <a:solidFill>
              <a:srgbClr val="FF0000"/>
            </a:solidFill>
          </a:ln>
        </p:spPr>
      </p:pic>
      <p:sp>
        <p:nvSpPr>
          <p:cNvPr id="9" name="矩形 8"/>
          <p:cNvSpPr/>
          <p:nvPr/>
        </p:nvSpPr>
        <p:spPr>
          <a:xfrm>
            <a:off x="647896" y="2592380"/>
            <a:ext cx="648045" cy="27963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9" idx="2"/>
          </p:cNvCxnSpPr>
          <p:nvPr/>
        </p:nvCxnSpPr>
        <p:spPr>
          <a:xfrm>
            <a:off x="971919" y="2872010"/>
            <a:ext cx="1908132" cy="1664505"/>
          </a:xfrm>
          <a:prstGeom prst="line">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 name="图片 18" descr="Image00396.bmp"/>
          <p:cNvPicPr>
            <a:picLocks noChangeAspect="1"/>
          </p:cNvPicPr>
          <p:nvPr/>
        </p:nvPicPr>
        <p:blipFill>
          <a:blip r:embed="rId5" cstate="print"/>
          <a:srcRect l="19709" t="32702" b="6566"/>
          <a:stretch>
            <a:fillRect/>
          </a:stretch>
        </p:blipFill>
        <p:spPr>
          <a:xfrm>
            <a:off x="2015991" y="4536515"/>
            <a:ext cx="2640056" cy="1872130"/>
          </a:xfrm>
          <a:prstGeom prst="rect">
            <a:avLst/>
          </a:prstGeom>
          <a:ln>
            <a:solidFill>
              <a:srgbClr val="FF0000"/>
            </a:solidFill>
          </a:ln>
        </p:spPr>
      </p:pic>
      <p:sp>
        <p:nvSpPr>
          <p:cNvPr id="23" name="矩形 22"/>
          <p:cNvSpPr/>
          <p:nvPr/>
        </p:nvSpPr>
        <p:spPr>
          <a:xfrm>
            <a:off x="2232006" y="6120625"/>
            <a:ext cx="648045" cy="27963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V="1">
            <a:off x="2808046" y="5040550"/>
            <a:ext cx="2016140" cy="1080075"/>
          </a:xfrm>
          <a:prstGeom prst="line">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295941" y="2520375"/>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16" name="矩形 15"/>
          <p:cNvSpPr/>
          <p:nvPr/>
        </p:nvSpPr>
        <p:spPr>
          <a:xfrm>
            <a:off x="1727971" y="2520375"/>
            <a:ext cx="1656115"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进入技能任务库</a:t>
            </a:r>
            <a:endParaRPr lang="zh-CN" altLang="en-US" sz="1100" dirty="0">
              <a:solidFill>
                <a:schemeClr val="tx1"/>
              </a:solidFill>
              <a:latin typeface="微软雅黑" pitchFamily="34" charset="-122"/>
              <a:ea typeface="微软雅黑" pitchFamily="34" charset="-122"/>
            </a:endParaRPr>
          </a:p>
        </p:txBody>
      </p:sp>
      <p:sp>
        <p:nvSpPr>
          <p:cNvPr id="17" name="椭圆 16"/>
          <p:cNvSpPr/>
          <p:nvPr/>
        </p:nvSpPr>
        <p:spPr>
          <a:xfrm>
            <a:off x="4752181" y="590461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2</a:t>
            </a:r>
            <a:endParaRPr lang="zh-CN" altLang="en-US" b="1" dirty="0">
              <a:solidFill>
                <a:srgbClr val="002060"/>
              </a:solidFill>
            </a:endParaRPr>
          </a:p>
        </p:txBody>
      </p:sp>
      <p:sp>
        <p:nvSpPr>
          <p:cNvPr id="18" name="矩形 17"/>
          <p:cNvSpPr/>
          <p:nvPr/>
        </p:nvSpPr>
        <p:spPr>
          <a:xfrm>
            <a:off x="5184211" y="5904610"/>
            <a:ext cx="3960275" cy="57604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选择任务进行安排</a:t>
            </a:r>
            <a:r>
              <a:rPr lang="en-US" altLang="zh-CN" sz="1600" b="1" dirty="0" smtClean="0">
                <a:solidFill>
                  <a:schemeClr val="tx1"/>
                </a:solidFill>
                <a:latin typeface="微软雅黑" pitchFamily="34" charset="-122"/>
                <a:ea typeface="微软雅黑" pitchFamily="34" charset="-122"/>
              </a:rPr>
              <a:t>:</a:t>
            </a:r>
          </a:p>
          <a:p>
            <a:r>
              <a:rPr lang="zh-CN" altLang="en-US" sz="1400" dirty="0" smtClean="0">
                <a:solidFill>
                  <a:schemeClr val="tx1"/>
                </a:solidFill>
                <a:latin typeface="微软雅黑" pitchFamily="34" charset="-122"/>
                <a:ea typeface="微软雅黑" pitchFamily="34" charset="-122"/>
              </a:rPr>
              <a:t>教师可自行安排任务起始时间</a:t>
            </a:r>
            <a:endParaRPr lang="zh-CN" altLang="en-US" sz="1050" dirty="0">
              <a:solidFill>
                <a:schemeClr val="tx1"/>
              </a:solidFill>
              <a:latin typeface="微软雅黑" pitchFamily="34" charset="-122"/>
              <a:ea typeface="微软雅黑" pitchFamily="34" charset="-122"/>
            </a:endParaRPr>
          </a:p>
        </p:txBody>
      </p:sp>
      <p:cxnSp>
        <p:nvCxnSpPr>
          <p:cNvPr id="20" name="直接连接符 19"/>
          <p:cNvCxnSpPr>
            <a:stCxn id="23" idx="3"/>
            <a:endCxn id="17" idx="2"/>
          </p:cNvCxnSpPr>
          <p:nvPr/>
        </p:nvCxnSpPr>
        <p:spPr>
          <a:xfrm flipV="1">
            <a:off x="2880051" y="6123721"/>
            <a:ext cx="1872130" cy="136719"/>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9165" y="1512305"/>
            <a:ext cx="2157095" cy="368300"/>
          </a:xfrm>
          <a:prstGeom prst="rect">
            <a:avLst/>
          </a:prstGeom>
          <a:noFill/>
        </p:spPr>
        <p:txBody>
          <a:bodyPr wrap="square" rtlCol="0">
            <a:spAutoFit/>
          </a:bodyPr>
          <a:lstStyle/>
          <a:p>
            <a:r>
              <a:rPr lang="zh-CN" altLang="en-US" b="1">
                <a:solidFill>
                  <a:srgbClr val="FF0000"/>
                </a:solidFill>
              </a:rPr>
              <a:t>教师身份</a:t>
            </a:r>
          </a:p>
        </p:txBody>
      </p:sp>
      <p:sp>
        <p:nvSpPr>
          <p:cNvPr id="4" name="文本框 3"/>
          <p:cNvSpPr txBox="1"/>
          <p:nvPr/>
        </p:nvSpPr>
        <p:spPr>
          <a:xfrm>
            <a:off x="1059180" y="2015860"/>
            <a:ext cx="3044825" cy="368300"/>
          </a:xfrm>
          <a:prstGeom prst="rect">
            <a:avLst/>
          </a:prstGeom>
          <a:noFill/>
        </p:spPr>
        <p:txBody>
          <a:bodyPr wrap="square" rtlCol="0">
            <a:spAutoFit/>
          </a:bodyPr>
          <a:lstStyle/>
          <a:p>
            <a:r>
              <a:rPr lang="en-US" altLang="zh-CN" b="1" dirty="0" smtClean="0"/>
              <a:t>4.</a:t>
            </a:r>
            <a:r>
              <a:rPr lang="zh-CN" altLang="en-US" b="1" dirty="0"/>
              <a:t>添加教师</a:t>
            </a:r>
          </a:p>
        </p:txBody>
      </p:sp>
      <p:pic>
        <p:nvPicPr>
          <p:cNvPr id="6" name="图片 5" descr="Image00400.bmp"/>
          <p:cNvPicPr>
            <a:picLocks noChangeAspect="1"/>
          </p:cNvPicPr>
          <p:nvPr/>
        </p:nvPicPr>
        <p:blipFill>
          <a:blip r:embed="rId3" cstate="print"/>
          <a:stretch>
            <a:fillRect/>
          </a:stretch>
        </p:blipFill>
        <p:spPr>
          <a:xfrm>
            <a:off x="1151931" y="3240425"/>
            <a:ext cx="7429500" cy="2524125"/>
          </a:xfrm>
          <a:prstGeom prst="rect">
            <a:avLst/>
          </a:prstGeom>
          <a:ln>
            <a:solidFill>
              <a:srgbClr val="0070C0"/>
            </a:solidFill>
          </a:ln>
        </p:spPr>
      </p:pic>
      <p:sp>
        <p:nvSpPr>
          <p:cNvPr id="7" name="文本框 3"/>
          <p:cNvSpPr txBox="1"/>
          <p:nvPr/>
        </p:nvSpPr>
        <p:spPr>
          <a:xfrm>
            <a:off x="1223936" y="2592380"/>
            <a:ext cx="5832405" cy="369332"/>
          </a:xfrm>
          <a:prstGeom prst="rect">
            <a:avLst/>
          </a:prstGeom>
          <a:noFill/>
        </p:spPr>
        <p:txBody>
          <a:bodyPr wrap="square" rtlCol="0">
            <a:spAutoFit/>
          </a:bodyPr>
          <a:lstStyle/>
          <a:p>
            <a:r>
              <a:rPr lang="zh-CN" altLang="en-US" dirty="0" smtClean="0"/>
              <a:t>添加其他教师组建该课程教师团队，共同进行课程管理</a:t>
            </a:r>
            <a:endParaRPr lang="zh-CN" altLang="en-US" dirty="0"/>
          </a:p>
        </p:txBody>
      </p:sp>
      <p:sp>
        <p:nvSpPr>
          <p:cNvPr id="8" name="矩形 7"/>
          <p:cNvSpPr/>
          <p:nvPr/>
        </p:nvSpPr>
        <p:spPr>
          <a:xfrm>
            <a:off x="1151931" y="3816465"/>
            <a:ext cx="1152080" cy="432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flipV="1">
            <a:off x="1583961" y="2952406"/>
            <a:ext cx="144010" cy="8640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504235"/>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5916" y="1364077"/>
            <a:ext cx="2157095" cy="368300"/>
          </a:xfrm>
          <a:prstGeom prst="rect">
            <a:avLst/>
          </a:prstGeom>
          <a:noFill/>
        </p:spPr>
        <p:txBody>
          <a:bodyPr wrap="square" rtlCol="0">
            <a:spAutoFit/>
          </a:bodyPr>
          <a:lstStyle/>
          <a:p>
            <a:r>
              <a:rPr lang="zh-CN" altLang="en-US" b="1" dirty="0">
                <a:solidFill>
                  <a:srgbClr val="FF0000"/>
                </a:solidFill>
              </a:rPr>
              <a:t>教师身份</a:t>
            </a:r>
          </a:p>
        </p:txBody>
      </p:sp>
      <p:sp>
        <p:nvSpPr>
          <p:cNvPr id="4" name="文本框 3"/>
          <p:cNvSpPr txBox="1"/>
          <p:nvPr/>
        </p:nvSpPr>
        <p:spPr>
          <a:xfrm>
            <a:off x="1055931" y="1800325"/>
            <a:ext cx="3044825" cy="368300"/>
          </a:xfrm>
          <a:prstGeom prst="rect">
            <a:avLst/>
          </a:prstGeom>
          <a:noFill/>
        </p:spPr>
        <p:txBody>
          <a:bodyPr wrap="square" rtlCol="0">
            <a:spAutoFit/>
          </a:bodyPr>
          <a:lstStyle/>
          <a:p>
            <a:r>
              <a:rPr lang="en-US" altLang="zh-CN" b="1" dirty="0"/>
              <a:t>5.</a:t>
            </a:r>
            <a:r>
              <a:rPr lang="zh-CN" altLang="en-US" b="1" dirty="0"/>
              <a:t>查看</a:t>
            </a:r>
            <a:r>
              <a:rPr lang="zh-CN" altLang="en-US" b="1" dirty="0" smtClean="0"/>
              <a:t>成绩</a:t>
            </a:r>
            <a:r>
              <a:rPr lang="en-US" altLang="zh-CN" b="1" dirty="0" smtClean="0"/>
              <a:t>——</a:t>
            </a:r>
            <a:r>
              <a:rPr lang="zh-CN" altLang="en-US" dirty="0" smtClean="0"/>
              <a:t>单任务查看</a:t>
            </a:r>
            <a:endParaRPr lang="zh-CN" altLang="en-US" dirty="0"/>
          </a:p>
        </p:txBody>
      </p:sp>
      <p:pic>
        <p:nvPicPr>
          <p:cNvPr id="14" name="图片 13" descr="Image00429.bmp"/>
          <p:cNvPicPr>
            <a:picLocks noChangeAspect="1"/>
          </p:cNvPicPr>
          <p:nvPr/>
        </p:nvPicPr>
        <p:blipFill>
          <a:blip r:embed="rId3" cstate="print"/>
          <a:stretch>
            <a:fillRect/>
          </a:stretch>
        </p:blipFill>
        <p:spPr>
          <a:xfrm>
            <a:off x="719901" y="2376365"/>
            <a:ext cx="6752114" cy="3960275"/>
          </a:xfrm>
          <a:prstGeom prst="rect">
            <a:avLst/>
          </a:prstGeom>
        </p:spPr>
      </p:pic>
      <p:sp>
        <p:nvSpPr>
          <p:cNvPr id="16" name="椭圆 15"/>
          <p:cNvSpPr/>
          <p:nvPr/>
        </p:nvSpPr>
        <p:spPr>
          <a:xfrm>
            <a:off x="3456091" y="201634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17" name="矩形 16"/>
          <p:cNvSpPr/>
          <p:nvPr/>
        </p:nvSpPr>
        <p:spPr>
          <a:xfrm>
            <a:off x="3888121" y="2016340"/>
            <a:ext cx="172812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单任务情况查看</a:t>
            </a:r>
            <a:endParaRPr lang="zh-CN" altLang="en-US" sz="1100" dirty="0">
              <a:solidFill>
                <a:schemeClr val="tx1"/>
              </a:solidFill>
              <a:latin typeface="微软雅黑" pitchFamily="34" charset="-122"/>
              <a:ea typeface="微软雅黑" pitchFamily="34" charset="-122"/>
            </a:endParaRPr>
          </a:p>
        </p:txBody>
      </p:sp>
      <p:sp>
        <p:nvSpPr>
          <p:cNvPr id="18" name="矩形 17"/>
          <p:cNvSpPr/>
          <p:nvPr/>
        </p:nvSpPr>
        <p:spPr>
          <a:xfrm>
            <a:off x="2232006" y="2448370"/>
            <a:ext cx="1728120" cy="43203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a:endCxn id="16" idx="2"/>
          </p:cNvCxnSpPr>
          <p:nvPr/>
        </p:nvCxnSpPr>
        <p:spPr>
          <a:xfrm flipV="1">
            <a:off x="2880051" y="2235451"/>
            <a:ext cx="576040" cy="212919"/>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143861" y="446451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2</a:t>
            </a:r>
            <a:endParaRPr lang="zh-CN" altLang="en-US" b="1" dirty="0">
              <a:solidFill>
                <a:srgbClr val="002060"/>
              </a:solidFill>
            </a:endParaRPr>
          </a:p>
        </p:txBody>
      </p:sp>
      <p:sp>
        <p:nvSpPr>
          <p:cNvPr id="23" name="矩形 22"/>
          <p:cNvSpPr/>
          <p:nvPr/>
        </p:nvSpPr>
        <p:spPr>
          <a:xfrm>
            <a:off x="575891" y="4464510"/>
            <a:ext cx="172812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选择查看任务</a:t>
            </a:r>
            <a:endParaRPr lang="zh-CN" altLang="en-US" sz="1100" dirty="0">
              <a:solidFill>
                <a:schemeClr val="tx1"/>
              </a:solidFill>
              <a:latin typeface="微软雅黑" pitchFamily="34" charset="-122"/>
              <a:ea typeface="微软雅黑" pitchFamily="34" charset="-122"/>
            </a:endParaRPr>
          </a:p>
        </p:txBody>
      </p:sp>
      <p:cxnSp>
        <p:nvCxnSpPr>
          <p:cNvPr id="24" name="直接连接符 23"/>
          <p:cNvCxnSpPr>
            <a:endCxn id="22" idx="5"/>
          </p:cNvCxnSpPr>
          <p:nvPr/>
        </p:nvCxnSpPr>
        <p:spPr>
          <a:xfrm flipH="1" flipV="1">
            <a:off x="512622" y="4838555"/>
            <a:ext cx="1071340" cy="113806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223936" y="5976615"/>
            <a:ext cx="792055" cy="28802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descr="Image00430.bmp"/>
          <p:cNvPicPr>
            <a:picLocks noChangeAspect="1"/>
          </p:cNvPicPr>
          <p:nvPr/>
        </p:nvPicPr>
        <p:blipFill>
          <a:blip r:embed="rId4" cstate="print"/>
          <a:stretch>
            <a:fillRect/>
          </a:stretch>
        </p:blipFill>
        <p:spPr>
          <a:xfrm>
            <a:off x="4968196" y="3528445"/>
            <a:ext cx="4048125" cy="2219325"/>
          </a:xfrm>
          <a:prstGeom prst="rect">
            <a:avLst/>
          </a:prstGeom>
          <a:ln>
            <a:solidFill>
              <a:srgbClr val="FF0000"/>
            </a:solidFill>
          </a:ln>
        </p:spPr>
      </p:pic>
      <p:cxnSp>
        <p:nvCxnSpPr>
          <p:cNvPr id="30" name="直接连接符 29"/>
          <p:cNvCxnSpPr/>
          <p:nvPr/>
        </p:nvCxnSpPr>
        <p:spPr>
          <a:xfrm flipV="1">
            <a:off x="2087996" y="5040550"/>
            <a:ext cx="2880200" cy="1008071"/>
          </a:xfrm>
          <a:prstGeom prst="line">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6192281" y="3384435"/>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3</a:t>
            </a:r>
            <a:endParaRPr lang="zh-CN" altLang="en-US" b="1" dirty="0">
              <a:solidFill>
                <a:srgbClr val="002060"/>
              </a:solidFill>
            </a:endParaRPr>
          </a:p>
        </p:txBody>
      </p:sp>
      <p:sp>
        <p:nvSpPr>
          <p:cNvPr id="34" name="矩形 33"/>
          <p:cNvSpPr/>
          <p:nvPr/>
        </p:nvSpPr>
        <p:spPr>
          <a:xfrm>
            <a:off x="6624311" y="3384435"/>
            <a:ext cx="201614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查看学生得分明细</a:t>
            </a:r>
            <a:endParaRPr lang="zh-CN" altLang="en-US" sz="1100" dirty="0">
              <a:solidFill>
                <a:schemeClr val="tx1"/>
              </a:solidFill>
              <a:latin typeface="微软雅黑" pitchFamily="34" charset="-122"/>
              <a:ea typeface="微软雅黑" pitchFamily="34" charset="-122"/>
            </a:endParaRPr>
          </a:p>
        </p:txBody>
      </p:sp>
      <p:sp>
        <p:nvSpPr>
          <p:cNvPr id="35" name="矩形 34"/>
          <p:cNvSpPr/>
          <p:nvPr/>
        </p:nvSpPr>
        <p:spPr>
          <a:xfrm>
            <a:off x="7416366" y="4248495"/>
            <a:ext cx="792055" cy="28802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flipH="1" flipV="1">
            <a:off x="6480301" y="3744460"/>
            <a:ext cx="1080075" cy="504035"/>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208421" y="4608520"/>
            <a:ext cx="648045" cy="28802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976266" y="5256565"/>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4</a:t>
            </a:r>
            <a:endParaRPr lang="zh-CN" altLang="en-US" b="1" dirty="0">
              <a:solidFill>
                <a:srgbClr val="002060"/>
              </a:solidFill>
            </a:endParaRPr>
          </a:p>
        </p:txBody>
      </p:sp>
      <p:sp>
        <p:nvSpPr>
          <p:cNvPr id="40" name="矩形 39"/>
          <p:cNvSpPr/>
          <p:nvPr/>
        </p:nvSpPr>
        <p:spPr>
          <a:xfrm>
            <a:off x="6408296" y="5256565"/>
            <a:ext cx="201614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查看学生</a:t>
            </a:r>
            <a:r>
              <a:rPr lang="zh-CN" altLang="en-US" sz="1600" b="1" dirty="0" smtClean="0">
                <a:solidFill>
                  <a:schemeClr val="tx1"/>
                </a:solidFill>
                <a:latin typeface="微软雅黑" pitchFamily="34" charset="-122"/>
                <a:ea typeface="微软雅黑" pitchFamily="34" charset="-122"/>
              </a:rPr>
              <a:t>学习进度</a:t>
            </a:r>
            <a:endParaRPr lang="zh-CN" altLang="en-US" sz="1100" dirty="0">
              <a:solidFill>
                <a:schemeClr val="tx1"/>
              </a:solidFill>
              <a:latin typeface="微软雅黑" pitchFamily="34" charset="-122"/>
              <a:ea typeface="微软雅黑" pitchFamily="34" charset="-122"/>
            </a:endParaRPr>
          </a:p>
        </p:txBody>
      </p:sp>
      <p:cxnSp>
        <p:nvCxnSpPr>
          <p:cNvPr id="41" name="直接连接符 40"/>
          <p:cNvCxnSpPr>
            <a:stCxn id="38" idx="1"/>
          </p:cNvCxnSpPr>
          <p:nvPr/>
        </p:nvCxnSpPr>
        <p:spPr>
          <a:xfrm flipH="1">
            <a:off x="6984336" y="4752530"/>
            <a:ext cx="1224085" cy="504035"/>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504235"/>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9165" y="1368295"/>
            <a:ext cx="2157095" cy="368300"/>
          </a:xfrm>
          <a:prstGeom prst="rect">
            <a:avLst/>
          </a:prstGeom>
          <a:noFill/>
        </p:spPr>
        <p:txBody>
          <a:bodyPr wrap="square" rtlCol="0">
            <a:spAutoFit/>
          </a:bodyPr>
          <a:lstStyle/>
          <a:p>
            <a:r>
              <a:rPr lang="zh-CN" altLang="en-US" b="1" dirty="0">
                <a:solidFill>
                  <a:srgbClr val="FF0000"/>
                </a:solidFill>
              </a:rPr>
              <a:t>教师身份</a:t>
            </a:r>
          </a:p>
        </p:txBody>
      </p:sp>
      <p:sp>
        <p:nvSpPr>
          <p:cNvPr id="4" name="文本框 3"/>
          <p:cNvSpPr txBox="1"/>
          <p:nvPr/>
        </p:nvSpPr>
        <p:spPr>
          <a:xfrm>
            <a:off x="1059180" y="1871850"/>
            <a:ext cx="4845081" cy="369332"/>
          </a:xfrm>
          <a:prstGeom prst="rect">
            <a:avLst/>
          </a:prstGeom>
          <a:noFill/>
        </p:spPr>
        <p:txBody>
          <a:bodyPr wrap="square" rtlCol="0">
            <a:spAutoFit/>
          </a:bodyPr>
          <a:lstStyle/>
          <a:p>
            <a:r>
              <a:rPr lang="en-US" altLang="zh-CN" b="1" dirty="0"/>
              <a:t>5.</a:t>
            </a:r>
            <a:r>
              <a:rPr lang="zh-CN" altLang="en-US" b="1" dirty="0"/>
              <a:t>查看</a:t>
            </a:r>
            <a:r>
              <a:rPr lang="zh-CN" altLang="en-US" b="1" dirty="0" smtClean="0"/>
              <a:t>成绩</a:t>
            </a:r>
            <a:r>
              <a:rPr lang="en-US" altLang="zh-CN" b="1" dirty="0" smtClean="0"/>
              <a:t>——</a:t>
            </a:r>
            <a:r>
              <a:rPr lang="zh-CN" altLang="en-US" dirty="0" smtClean="0"/>
              <a:t>学生具体得分和结合查询</a:t>
            </a:r>
            <a:endParaRPr lang="zh-CN" altLang="en-US" dirty="0"/>
          </a:p>
        </p:txBody>
      </p:sp>
      <p:pic>
        <p:nvPicPr>
          <p:cNvPr id="14" name="图片 13" descr="Image00431.bmp"/>
          <p:cNvPicPr>
            <a:picLocks noChangeAspect="1"/>
          </p:cNvPicPr>
          <p:nvPr/>
        </p:nvPicPr>
        <p:blipFill>
          <a:blip r:embed="rId3" cstate="print"/>
          <a:stretch>
            <a:fillRect/>
          </a:stretch>
        </p:blipFill>
        <p:spPr>
          <a:xfrm>
            <a:off x="503886" y="2592380"/>
            <a:ext cx="8424436" cy="2576690"/>
          </a:xfrm>
          <a:prstGeom prst="rect">
            <a:avLst/>
          </a:prstGeom>
        </p:spPr>
      </p:pic>
      <p:sp>
        <p:nvSpPr>
          <p:cNvPr id="16" name="矩形 15"/>
          <p:cNvSpPr/>
          <p:nvPr/>
        </p:nvSpPr>
        <p:spPr>
          <a:xfrm>
            <a:off x="2520026" y="3096415"/>
            <a:ext cx="5112355" cy="158411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520026" y="2736390"/>
            <a:ext cx="2520175"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配分情况和学生得分明细</a:t>
            </a:r>
            <a:endParaRPr lang="zh-CN" altLang="en-US" sz="1100" dirty="0">
              <a:solidFill>
                <a:schemeClr val="tx1"/>
              </a:solidFill>
              <a:latin typeface="微软雅黑" pitchFamily="34" charset="-122"/>
              <a:ea typeface="微软雅黑" pitchFamily="34" charset="-122"/>
            </a:endParaRPr>
          </a:p>
        </p:txBody>
      </p:sp>
      <p:sp>
        <p:nvSpPr>
          <p:cNvPr id="18" name="矩形 17"/>
          <p:cNvSpPr/>
          <p:nvPr/>
        </p:nvSpPr>
        <p:spPr>
          <a:xfrm>
            <a:off x="7992406" y="3600450"/>
            <a:ext cx="792055" cy="28802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7200351" y="3888470"/>
            <a:ext cx="1296090" cy="1656115"/>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160001" y="5544585"/>
            <a:ext cx="648045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点击调取</a:t>
            </a:r>
            <a:r>
              <a:rPr lang="zh-CN" altLang="en-US" sz="1600" b="1" dirty="0" smtClean="0">
                <a:solidFill>
                  <a:schemeClr val="tx1"/>
                </a:solidFill>
                <a:latin typeface="微软雅黑" pitchFamily="34" charset="-122"/>
                <a:ea typeface="微软雅黑" pitchFamily="34" charset="-122"/>
              </a:rPr>
              <a:t>学生任务提交界面（</a:t>
            </a:r>
            <a:r>
              <a:rPr lang="zh-CN" altLang="en-US" sz="1600" dirty="0" smtClean="0">
                <a:solidFill>
                  <a:schemeClr val="tx1"/>
                </a:solidFill>
                <a:latin typeface="微软雅黑" pitchFamily="34" charset="-122"/>
                <a:ea typeface="微软雅黑" pitchFamily="34" charset="-122"/>
              </a:rPr>
              <a:t>可查看仿真结果、实验报告填写情况</a:t>
            </a:r>
            <a:r>
              <a:rPr lang="zh-CN" altLang="en-US" sz="1600" b="1" dirty="0" smtClean="0">
                <a:solidFill>
                  <a:schemeClr val="tx1"/>
                </a:solidFill>
                <a:latin typeface="微软雅黑" pitchFamily="34" charset="-122"/>
                <a:ea typeface="微软雅黑" pitchFamily="34" charset="-122"/>
              </a:rPr>
              <a:t>）</a:t>
            </a:r>
            <a:endParaRPr lang="zh-CN" altLang="en-US" sz="1100" dirty="0">
              <a:solidFill>
                <a:schemeClr val="tx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9165" y="1584310"/>
            <a:ext cx="2157095" cy="368300"/>
          </a:xfrm>
          <a:prstGeom prst="rect">
            <a:avLst/>
          </a:prstGeom>
          <a:noFill/>
        </p:spPr>
        <p:txBody>
          <a:bodyPr wrap="square" rtlCol="0">
            <a:spAutoFit/>
          </a:bodyPr>
          <a:lstStyle/>
          <a:p>
            <a:r>
              <a:rPr lang="zh-CN" altLang="en-US" b="1" dirty="0">
                <a:solidFill>
                  <a:srgbClr val="FF0000"/>
                </a:solidFill>
              </a:rPr>
              <a:t>教师身份</a:t>
            </a:r>
          </a:p>
        </p:txBody>
      </p:sp>
      <p:sp>
        <p:nvSpPr>
          <p:cNvPr id="4" name="文本框 3"/>
          <p:cNvSpPr txBox="1"/>
          <p:nvPr/>
        </p:nvSpPr>
        <p:spPr>
          <a:xfrm>
            <a:off x="2232006" y="1656315"/>
            <a:ext cx="3044825" cy="368300"/>
          </a:xfrm>
          <a:prstGeom prst="rect">
            <a:avLst/>
          </a:prstGeom>
          <a:noFill/>
        </p:spPr>
        <p:txBody>
          <a:bodyPr wrap="square" rtlCol="0">
            <a:spAutoFit/>
          </a:bodyPr>
          <a:lstStyle/>
          <a:p>
            <a:r>
              <a:rPr lang="en-US" altLang="zh-CN" b="1" dirty="0"/>
              <a:t>5.</a:t>
            </a:r>
            <a:r>
              <a:rPr lang="zh-CN" altLang="en-US" b="1" dirty="0"/>
              <a:t>查看</a:t>
            </a:r>
            <a:r>
              <a:rPr lang="zh-CN" altLang="en-US" b="1" dirty="0" smtClean="0"/>
              <a:t>成绩</a:t>
            </a:r>
            <a:r>
              <a:rPr lang="en-US" altLang="zh-CN" b="1" dirty="0" smtClean="0"/>
              <a:t>——</a:t>
            </a:r>
            <a:r>
              <a:rPr lang="zh-CN" altLang="en-US" b="1" dirty="0" smtClean="0"/>
              <a:t>整体情况</a:t>
            </a:r>
            <a:endParaRPr lang="zh-CN" altLang="en-US" b="1" dirty="0"/>
          </a:p>
        </p:txBody>
      </p:sp>
      <p:grpSp>
        <p:nvGrpSpPr>
          <p:cNvPr id="43" name="组合 42"/>
          <p:cNvGrpSpPr/>
          <p:nvPr/>
        </p:nvGrpSpPr>
        <p:grpSpPr>
          <a:xfrm>
            <a:off x="431881" y="2088345"/>
            <a:ext cx="8640600" cy="4248295"/>
            <a:chOff x="215866" y="2088345"/>
            <a:chExt cx="8640600" cy="4248295"/>
          </a:xfrm>
        </p:grpSpPr>
        <p:pic>
          <p:nvPicPr>
            <p:cNvPr id="6" name="图片 5" descr="Image00406.bmp"/>
            <p:cNvPicPr>
              <a:picLocks noChangeAspect="1"/>
            </p:cNvPicPr>
            <p:nvPr/>
          </p:nvPicPr>
          <p:blipFill>
            <a:blip r:embed="rId3" cstate="print"/>
            <a:stretch>
              <a:fillRect/>
            </a:stretch>
          </p:blipFill>
          <p:spPr>
            <a:xfrm>
              <a:off x="503886" y="2520375"/>
              <a:ext cx="8352580" cy="2700305"/>
            </a:xfrm>
            <a:prstGeom prst="rect">
              <a:avLst/>
            </a:prstGeom>
          </p:spPr>
        </p:pic>
        <p:sp>
          <p:nvSpPr>
            <p:cNvPr id="12" name="矩形 11"/>
            <p:cNvSpPr/>
            <p:nvPr/>
          </p:nvSpPr>
          <p:spPr>
            <a:xfrm>
              <a:off x="5256216" y="2952405"/>
              <a:ext cx="1080075" cy="36002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12" idx="1"/>
            </p:cNvCxnSpPr>
            <p:nvPr/>
          </p:nvCxnSpPr>
          <p:spPr>
            <a:xfrm flipH="1">
              <a:off x="4392156" y="3132418"/>
              <a:ext cx="864060" cy="252017"/>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744111" y="2088345"/>
              <a:ext cx="230416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上课学生整体情况查看</a:t>
              </a:r>
              <a:endParaRPr lang="zh-CN" altLang="en-US" sz="1100" dirty="0">
                <a:solidFill>
                  <a:schemeClr val="tx1"/>
                </a:solidFill>
                <a:latin typeface="微软雅黑" pitchFamily="34" charset="-122"/>
                <a:ea typeface="微软雅黑" pitchFamily="34" charset="-122"/>
              </a:endParaRPr>
            </a:p>
          </p:txBody>
        </p:sp>
        <p:sp>
          <p:nvSpPr>
            <p:cNvPr id="17" name="矩形 16"/>
            <p:cNvSpPr/>
            <p:nvPr/>
          </p:nvSpPr>
          <p:spPr>
            <a:xfrm>
              <a:off x="2520026" y="2520375"/>
              <a:ext cx="864060" cy="43203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V="1">
              <a:off x="3168071" y="2307456"/>
              <a:ext cx="576040" cy="212919"/>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168071" y="3240425"/>
              <a:ext cx="129609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成绩导出</a:t>
              </a:r>
              <a:endParaRPr lang="zh-CN" altLang="en-US" b="1" dirty="0">
                <a:solidFill>
                  <a:schemeClr val="tx1"/>
                </a:solidFill>
                <a:latin typeface="微软雅黑" pitchFamily="34" charset="-122"/>
                <a:ea typeface="微软雅黑" pitchFamily="34" charset="-122"/>
              </a:endParaRPr>
            </a:p>
          </p:txBody>
        </p:sp>
        <p:cxnSp>
          <p:nvCxnSpPr>
            <p:cNvPr id="26" name="直接连接符 25"/>
            <p:cNvCxnSpPr/>
            <p:nvPr/>
          </p:nvCxnSpPr>
          <p:spPr>
            <a:xfrm flipH="1">
              <a:off x="5760251" y="3960475"/>
              <a:ext cx="2088146" cy="1080075"/>
            </a:xfrm>
            <a:prstGeom prst="line">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7920401" y="3744460"/>
              <a:ext cx="648045" cy="36002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descr="Image00408.bmp"/>
            <p:cNvPicPr>
              <a:picLocks noChangeAspect="1"/>
            </p:cNvPicPr>
            <p:nvPr/>
          </p:nvPicPr>
          <p:blipFill>
            <a:blip r:embed="rId4" cstate="print"/>
            <a:srcRect l="39952" b="19518"/>
            <a:stretch>
              <a:fillRect/>
            </a:stretch>
          </p:blipFill>
          <p:spPr>
            <a:xfrm>
              <a:off x="215866" y="4320500"/>
              <a:ext cx="5519370" cy="2016140"/>
            </a:xfrm>
            <a:prstGeom prst="rect">
              <a:avLst/>
            </a:prstGeom>
            <a:ln>
              <a:solidFill>
                <a:srgbClr val="FF0000"/>
              </a:solidFill>
            </a:ln>
          </p:spPr>
        </p:pic>
        <p:sp>
          <p:nvSpPr>
            <p:cNvPr id="33" name="矩形 32"/>
            <p:cNvSpPr/>
            <p:nvPr/>
          </p:nvSpPr>
          <p:spPr>
            <a:xfrm>
              <a:off x="4104136" y="4752530"/>
              <a:ext cx="504035" cy="432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flipV="1">
              <a:off x="3456091" y="4896540"/>
              <a:ext cx="648045" cy="5040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4608171" y="4752530"/>
              <a:ext cx="864060" cy="432029"/>
            </a:xfrm>
            <a:prstGeom prst="rect">
              <a:avLst/>
            </a:prstGeom>
            <a:no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5"/>
            <p:cNvSpPr txBox="1"/>
            <p:nvPr/>
          </p:nvSpPr>
          <p:spPr>
            <a:xfrm>
              <a:off x="5760251" y="5832605"/>
              <a:ext cx="1656115" cy="369332"/>
            </a:xfrm>
            <a:prstGeom prst="rect">
              <a:avLst/>
            </a:prstGeom>
            <a:noFill/>
          </p:spPr>
          <p:txBody>
            <a:bodyPr wrap="square" rtlCol="0">
              <a:spAutoFit/>
            </a:bodyPr>
            <a:lstStyle/>
            <a:p>
              <a:r>
                <a:rPr lang="zh-CN" altLang="en-US" dirty="0" smtClean="0">
                  <a:solidFill>
                    <a:srgbClr val="6600FF"/>
                  </a:solidFill>
                </a:rPr>
                <a:t>导出实训报告</a:t>
              </a:r>
              <a:endParaRPr lang="en-US" altLang="zh-CN" dirty="0">
                <a:solidFill>
                  <a:srgbClr val="6600FF"/>
                </a:solidFill>
              </a:endParaRPr>
            </a:p>
          </p:txBody>
        </p:sp>
        <p:sp>
          <p:nvSpPr>
            <p:cNvPr id="37" name="文本框 3"/>
            <p:cNvSpPr txBox="1"/>
            <p:nvPr/>
          </p:nvSpPr>
          <p:spPr>
            <a:xfrm>
              <a:off x="2376016" y="5400575"/>
              <a:ext cx="1296090" cy="646331"/>
            </a:xfrm>
            <a:prstGeom prst="rect">
              <a:avLst/>
            </a:prstGeom>
            <a:noFill/>
          </p:spPr>
          <p:txBody>
            <a:bodyPr wrap="square" rtlCol="0">
              <a:spAutoFit/>
            </a:bodyPr>
            <a:lstStyle/>
            <a:p>
              <a:r>
                <a:rPr lang="zh-CN" altLang="en-US" dirty="0" smtClean="0">
                  <a:solidFill>
                    <a:srgbClr val="FF0000"/>
                  </a:solidFill>
                </a:rPr>
                <a:t>查看</a:t>
              </a:r>
              <a:r>
                <a:rPr lang="zh-CN" altLang="en-US" dirty="0" smtClean="0">
                  <a:solidFill>
                    <a:srgbClr val="FF0000"/>
                  </a:solidFill>
                </a:rPr>
                <a:t>具体得分明细</a:t>
              </a:r>
              <a:endParaRPr lang="zh-CN" altLang="en-US" dirty="0">
                <a:solidFill>
                  <a:srgbClr val="FF0000"/>
                </a:solidFill>
              </a:endParaRPr>
            </a:p>
          </p:txBody>
        </p:sp>
        <p:cxnSp>
          <p:nvCxnSpPr>
            <p:cNvPr id="38" name="直接连接符 37"/>
            <p:cNvCxnSpPr/>
            <p:nvPr/>
          </p:nvCxnSpPr>
          <p:spPr>
            <a:xfrm flipH="1" flipV="1">
              <a:off x="5184212" y="5184561"/>
              <a:ext cx="936064" cy="648044"/>
            </a:xfrm>
            <a:prstGeom prst="line">
              <a:avLst/>
            </a:prstGeom>
            <a:ln w="28575">
              <a:solidFill>
                <a:srgbClr val="6600FF"/>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215866" y="4320500"/>
              <a:ext cx="172812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b="1" dirty="0" smtClean="0">
                  <a:solidFill>
                    <a:schemeClr val="tx1"/>
                  </a:solidFill>
                  <a:latin typeface="微软雅黑" pitchFamily="34" charset="-122"/>
                  <a:ea typeface="微软雅黑" pitchFamily="34" charset="-122"/>
                </a:rPr>
                <a:t>学生个人情况</a:t>
              </a:r>
              <a:endParaRPr lang="zh-CN" altLang="en-US" b="1" dirty="0">
                <a:solidFill>
                  <a:schemeClr val="tx1"/>
                </a:solidFill>
                <a:latin typeface="微软雅黑" pitchFamily="34" charset="-122"/>
                <a:ea typeface="微软雅黑" pitchFamily="34" charset="-122"/>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9165" y="1741170"/>
            <a:ext cx="2157095" cy="368300"/>
          </a:xfrm>
          <a:prstGeom prst="rect">
            <a:avLst/>
          </a:prstGeom>
          <a:noFill/>
        </p:spPr>
        <p:txBody>
          <a:bodyPr wrap="square" rtlCol="0">
            <a:spAutoFit/>
          </a:bodyPr>
          <a:lstStyle/>
          <a:p>
            <a:r>
              <a:rPr lang="zh-CN" altLang="en-US" b="1">
                <a:solidFill>
                  <a:srgbClr val="FF0000"/>
                </a:solidFill>
              </a:rPr>
              <a:t>学生身份</a:t>
            </a:r>
          </a:p>
        </p:txBody>
      </p:sp>
      <p:sp>
        <p:nvSpPr>
          <p:cNvPr id="2" name="文本框 1"/>
          <p:cNvSpPr txBox="1"/>
          <p:nvPr/>
        </p:nvSpPr>
        <p:spPr>
          <a:xfrm>
            <a:off x="2016760" y="2447925"/>
            <a:ext cx="6285230" cy="2862322"/>
          </a:xfrm>
          <a:prstGeom prst="rect">
            <a:avLst/>
          </a:prstGeom>
          <a:noFill/>
        </p:spPr>
        <p:txBody>
          <a:bodyPr wrap="square" rtlCol="0">
            <a:spAutoFit/>
          </a:bodyPr>
          <a:lstStyle/>
          <a:p>
            <a:pPr>
              <a:lnSpc>
                <a:spcPct val="200000"/>
              </a:lnSpc>
            </a:pPr>
            <a:r>
              <a:rPr lang="en-US" altLang="zh-CN" dirty="0"/>
              <a:t>1.</a:t>
            </a:r>
            <a:r>
              <a:rPr lang="zh-CN" altLang="en-US" dirty="0"/>
              <a:t>选择课程</a:t>
            </a:r>
          </a:p>
          <a:p>
            <a:pPr>
              <a:lnSpc>
                <a:spcPct val="200000"/>
              </a:lnSpc>
            </a:pPr>
            <a:r>
              <a:rPr lang="en-US" altLang="zh-CN" dirty="0"/>
              <a:t>2.</a:t>
            </a:r>
            <a:r>
              <a:rPr lang="zh-CN" altLang="en-US" dirty="0"/>
              <a:t>选择任务</a:t>
            </a:r>
          </a:p>
          <a:p>
            <a:pPr>
              <a:lnSpc>
                <a:spcPct val="200000"/>
              </a:lnSpc>
            </a:pPr>
            <a:r>
              <a:rPr lang="en-US" altLang="zh-CN" dirty="0"/>
              <a:t>3.</a:t>
            </a:r>
            <a:r>
              <a:rPr lang="zh-CN" altLang="en-US" dirty="0"/>
              <a:t>仿真</a:t>
            </a:r>
            <a:r>
              <a:rPr lang="zh-CN" altLang="en-US" dirty="0" smtClean="0"/>
              <a:t>操作</a:t>
            </a:r>
            <a:endParaRPr lang="en-US" altLang="zh-CN" dirty="0" smtClean="0"/>
          </a:p>
          <a:p>
            <a:pPr>
              <a:lnSpc>
                <a:spcPct val="200000"/>
              </a:lnSpc>
            </a:pPr>
            <a:r>
              <a:rPr lang="en-US" altLang="zh-CN" dirty="0" smtClean="0"/>
              <a:t>4.</a:t>
            </a:r>
            <a:r>
              <a:rPr lang="zh-CN" altLang="en-US" dirty="0" smtClean="0"/>
              <a:t>提交任务</a:t>
            </a:r>
            <a:endParaRPr lang="zh-CN" altLang="en-US" dirty="0"/>
          </a:p>
          <a:p>
            <a:pPr>
              <a:lnSpc>
                <a:spcPct val="200000"/>
              </a:lnSpc>
            </a:pPr>
            <a:r>
              <a:rPr lang="en-US" altLang="zh-CN" dirty="0" smtClean="0"/>
              <a:t>5.</a:t>
            </a:r>
            <a:r>
              <a:rPr lang="zh-CN" altLang="en-US" dirty="0" smtClean="0"/>
              <a:t>进度、成绩查询</a:t>
            </a:r>
            <a:endParaRPr lang="zh-CN"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9165" y="1741170"/>
            <a:ext cx="2157095" cy="368300"/>
          </a:xfrm>
          <a:prstGeom prst="rect">
            <a:avLst/>
          </a:prstGeom>
          <a:noFill/>
        </p:spPr>
        <p:txBody>
          <a:bodyPr wrap="square" rtlCol="0">
            <a:spAutoFit/>
          </a:bodyPr>
          <a:lstStyle/>
          <a:p>
            <a:r>
              <a:rPr lang="zh-CN" altLang="en-US" b="1">
                <a:solidFill>
                  <a:srgbClr val="FF0000"/>
                </a:solidFill>
              </a:rPr>
              <a:t>学生身份</a:t>
            </a:r>
          </a:p>
        </p:txBody>
      </p:sp>
      <p:sp>
        <p:nvSpPr>
          <p:cNvPr id="4" name="文本框 3"/>
          <p:cNvSpPr txBox="1"/>
          <p:nvPr/>
        </p:nvSpPr>
        <p:spPr>
          <a:xfrm>
            <a:off x="1079926" y="2160350"/>
            <a:ext cx="3044825" cy="368300"/>
          </a:xfrm>
          <a:prstGeom prst="rect">
            <a:avLst/>
          </a:prstGeom>
          <a:noFill/>
        </p:spPr>
        <p:txBody>
          <a:bodyPr wrap="square" rtlCol="0">
            <a:spAutoFit/>
          </a:bodyPr>
          <a:lstStyle/>
          <a:p>
            <a:r>
              <a:rPr lang="en-US" altLang="zh-CN" dirty="0"/>
              <a:t>1.</a:t>
            </a:r>
            <a:r>
              <a:rPr lang="zh-CN" altLang="en-US" dirty="0"/>
              <a:t>选择</a:t>
            </a:r>
            <a:r>
              <a:rPr lang="zh-CN" altLang="en-US" dirty="0" smtClean="0"/>
              <a:t>课程</a:t>
            </a:r>
            <a:endParaRPr lang="zh-CN" altLang="en-US" dirty="0"/>
          </a:p>
        </p:txBody>
      </p:sp>
      <p:pic>
        <p:nvPicPr>
          <p:cNvPr id="5" name="图片 4"/>
          <p:cNvPicPr>
            <a:picLocks noChangeAspect="1"/>
          </p:cNvPicPr>
          <p:nvPr/>
        </p:nvPicPr>
        <p:blipFill>
          <a:blip r:embed="rId3" cstate="print"/>
          <a:stretch>
            <a:fillRect/>
          </a:stretch>
        </p:blipFill>
        <p:spPr>
          <a:xfrm>
            <a:off x="1224280" y="2613025"/>
            <a:ext cx="6869430" cy="3418205"/>
          </a:xfrm>
          <a:prstGeom prst="rect">
            <a:avLst/>
          </a:prstGeom>
        </p:spPr>
      </p:pic>
      <p:sp>
        <p:nvSpPr>
          <p:cNvPr id="6" name="椭圆 5"/>
          <p:cNvSpPr/>
          <p:nvPr/>
        </p:nvSpPr>
        <p:spPr>
          <a:xfrm>
            <a:off x="3384086" y="4386314"/>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7" name="矩形 6"/>
          <p:cNvSpPr/>
          <p:nvPr/>
        </p:nvSpPr>
        <p:spPr>
          <a:xfrm>
            <a:off x="3816116" y="4392505"/>
            <a:ext cx="3096215"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进入课程：选择学习课程进入</a:t>
            </a:r>
            <a:endParaRPr lang="zh-CN" altLang="en-US" sz="1100" dirty="0">
              <a:solidFill>
                <a:schemeClr val="tx1"/>
              </a:solidFill>
              <a:latin typeface="微软雅黑" pitchFamily="34" charset="-122"/>
              <a:ea typeface="微软雅黑" pitchFamily="34" charset="-122"/>
            </a:endParaRPr>
          </a:p>
        </p:txBody>
      </p:sp>
      <p:cxnSp>
        <p:nvCxnSpPr>
          <p:cNvPr id="8" name="直接连接符 7"/>
          <p:cNvCxnSpPr/>
          <p:nvPr/>
        </p:nvCxnSpPr>
        <p:spPr>
          <a:xfrm flipH="1" flipV="1">
            <a:off x="4176141" y="4968545"/>
            <a:ext cx="792056" cy="576040"/>
          </a:xfrm>
          <a:prstGeom prst="line">
            <a:avLst/>
          </a:prstGeom>
          <a:ln w="28575">
            <a:solidFill>
              <a:srgbClr val="FF99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9165" y="1741170"/>
            <a:ext cx="2157095" cy="368300"/>
          </a:xfrm>
          <a:prstGeom prst="rect">
            <a:avLst/>
          </a:prstGeom>
          <a:noFill/>
        </p:spPr>
        <p:txBody>
          <a:bodyPr wrap="square" rtlCol="0">
            <a:spAutoFit/>
          </a:bodyPr>
          <a:lstStyle/>
          <a:p>
            <a:r>
              <a:rPr lang="zh-CN" altLang="en-US" b="1">
                <a:solidFill>
                  <a:srgbClr val="FF0000"/>
                </a:solidFill>
              </a:rPr>
              <a:t>学生身份</a:t>
            </a:r>
          </a:p>
        </p:txBody>
      </p:sp>
      <p:sp>
        <p:nvSpPr>
          <p:cNvPr id="4" name="文本框 3"/>
          <p:cNvSpPr txBox="1"/>
          <p:nvPr/>
        </p:nvSpPr>
        <p:spPr>
          <a:xfrm>
            <a:off x="1079926" y="2160350"/>
            <a:ext cx="3044825" cy="368300"/>
          </a:xfrm>
          <a:prstGeom prst="rect">
            <a:avLst/>
          </a:prstGeom>
          <a:noFill/>
        </p:spPr>
        <p:txBody>
          <a:bodyPr wrap="square" rtlCol="0">
            <a:spAutoFit/>
          </a:bodyPr>
          <a:lstStyle/>
          <a:p>
            <a:r>
              <a:rPr lang="en-US" altLang="zh-CN" dirty="0"/>
              <a:t>2.</a:t>
            </a:r>
            <a:r>
              <a:rPr lang="zh-CN" altLang="en-US" dirty="0"/>
              <a:t>选择任务</a:t>
            </a:r>
          </a:p>
        </p:txBody>
      </p:sp>
      <p:grpSp>
        <p:nvGrpSpPr>
          <p:cNvPr id="20" name="组合 19"/>
          <p:cNvGrpSpPr/>
          <p:nvPr/>
        </p:nvGrpSpPr>
        <p:grpSpPr>
          <a:xfrm>
            <a:off x="1655966" y="2592380"/>
            <a:ext cx="6624460" cy="3894461"/>
            <a:chOff x="575891" y="2592380"/>
            <a:chExt cx="6624460" cy="3894461"/>
          </a:xfrm>
        </p:grpSpPr>
        <p:pic>
          <p:nvPicPr>
            <p:cNvPr id="6" name="图片 5" descr="Image00402.bmp"/>
            <p:cNvPicPr>
              <a:picLocks noChangeAspect="1"/>
            </p:cNvPicPr>
            <p:nvPr/>
          </p:nvPicPr>
          <p:blipFill>
            <a:blip r:embed="rId3" cstate="print"/>
            <a:stretch>
              <a:fillRect/>
            </a:stretch>
          </p:blipFill>
          <p:spPr>
            <a:xfrm>
              <a:off x="575891" y="2592380"/>
              <a:ext cx="6624460" cy="3587399"/>
            </a:xfrm>
            <a:prstGeom prst="rect">
              <a:avLst/>
            </a:prstGeom>
          </p:spPr>
        </p:pic>
        <p:sp>
          <p:nvSpPr>
            <p:cNvPr id="8" name="椭圆 7"/>
            <p:cNvSpPr/>
            <p:nvPr/>
          </p:nvSpPr>
          <p:spPr>
            <a:xfrm>
              <a:off x="2376016" y="345644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9" name="矩形 8"/>
            <p:cNvSpPr/>
            <p:nvPr/>
          </p:nvSpPr>
          <p:spPr>
            <a:xfrm>
              <a:off x="2808046" y="3456440"/>
              <a:ext cx="1080075"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查看任务</a:t>
              </a:r>
              <a:endParaRPr lang="zh-CN" altLang="en-US" sz="1100" dirty="0">
                <a:solidFill>
                  <a:schemeClr val="tx1"/>
                </a:solidFill>
                <a:latin typeface="微软雅黑" pitchFamily="34" charset="-122"/>
                <a:ea typeface="微软雅黑" pitchFamily="34" charset="-122"/>
              </a:endParaRPr>
            </a:p>
          </p:txBody>
        </p:sp>
        <p:sp>
          <p:nvSpPr>
            <p:cNvPr id="11" name="矩形 10"/>
            <p:cNvSpPr/>
            <p:nvPr/>
          </p:nvSpPr>
          <p:spPr>
            <a:xfrm>
              <a:off x="1655966" y="3888470"/>
              <a:ext cx="864060" cy="28802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endCxn id="8" idx="2"/>
            </p:cNvCxnSpPr>
            <p:nvPr/>
          </p:nvCxnSpPr>
          <p:spPr>
            <a:xfrm flipV="1">
              <a:off x="2304011" y="3675551"/>
              <a:ext cx="72005" cy="21292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91906" y="5904610"/>
              <a:ext cx="648045" cy="21601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727971" y="604862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16" name="矩形 15"/>
            <p:cNvSpPr/>
            <p:nvPr/>
          </p:nvSpPr>
          <p:spPr>
            <a:xfrm>
              <a:off x="2160001" y="6048620"/>
              <a:ext cx="2808195"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选择</a:t>
              </a:r>
              <a:r>
                <a:rPr lang="zh-CN" altLang="en-US" sz="1600" b="1" dirty="0" smtClean="0">
                  <a:solidFill>
                    <a:schemeClr val="tx1"/>
                  </a:solidFill>
                  <a:latin typeface="微软雅黑" pitchFamily="34" charset="-122"/>
                  <a:ea typeface="微软雅黑" pitchFamily="34" charset="-122"/>
                </a:rPr>
                <a:t>任务进入，进行实训</a:t>
              </a:r>
              <a:endParaRPr lang="zh-CN" altLang="en-US" sz="1100" dirty="0">
                <a:solidFill>
                  <a:schemeClr val="tx1"/>
                </a:solidFill>
                <a:latin typeface="微软雅黑" pitchFamily="34" charset="-122"/>
                <a:ea typeface="微软雅黑" pitchFamily="34" charset="-122"/>
              </a:endParaRPr>
            </a:p>
          </p:txBody>
        </p:sp>
        <p:cxnSp>
          <p:nvCxnSpPr>
            <p:cNvPr id="17" name="直接连接符 16"/>
            <p:cNvCxnSpPr>
              <a:endCxn id="14" idx="3"/>
            </p:cNvCxnSpPr>
            <p:nvPr/>
          </p:nvCxnSpPr>
          <p:spPr>
            <a:xfrm flipH="1" flipV="1">
              <a:off x="1439951" y="6012618"/>
              <a:ext cx="288020" cy="108007"/>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9165" y="1741170"/>
            <a:ext cx="2157095" cy="368300"/>
          </a:xfrm>
          <a:prstGeom prst="rect">
            <a:avLst/>
          </a:prstGeom>
          <a:noFill/>
        </p:spPr>
        <p:txBody>
          <a:bodyPr wrap="square" rtlCol="0">
            <a:spAutoFit/>
          </a:bodyPr>
          <a:lstStyle/>
          <a:p>
            <a:r>
              <a:rPr lang="zh-CN" altLang="en-US" b="1">
                <a:solidFill>
                  <a:srgbClr val="FF0000"/>
                </a:solidFill>
              </a:rPr>
              <a:t>学生身份</a:t>
            </a:r>
          </a:p>
        </p:txBody>
      </p:sp>
      <p:sp>
        <p:nvSpPr>
          <p:cNvPr id="4" name="文本框 3"/>
          <p:cNvSpPr txBox="1"/>
          <p:nvPr/>
        </p:nvSpPr>
        <p:spPr>
          <a:xfrm>
            <a:off x="1059180" y="2244725"/>
            <a:ext cx="3044825" cy="368300"/>
          </a:xfrm>
          <a:prstGeom prst="rect">
            <a:avLst/>
          </a:prstGeom>
          <a:noFill/>
        </p:spPr>
        <p:txBody>
          <a:bodyPr wrap="square" rtlCol="0">
            <a:spAutoFit/>
          </a:bodyPr>
          <a:lstStyle/>
          <a:p>
            <a:r>
              <a:rPr lang="en-US" altLang="zh-CN" dirty="0"/>
              <a:t>3.</a:t>
            </a:r>
            <a:r>
              <a:rPr lang="zh-CN" altLang="en-US" dirty="0"/>
              <a:t>仿真操作</a:t>
            </a:r>
          </a:p>
        </p:txBody>
      </p:sp>
      <p:pic>
        <p:nvPicPr>
          <p:cNvPr id="6" name="图片 5" descr="Image00403.bmp"/>
          <p:cNvPicPr>
            <a:picLocks noChangeAspect="1"/>
          </p:cNvPicPr>
          <p:nvPr/>
        </p:nvPicPr>
        <p:blipFill>
          <a:blip r:embed="rId3" cstate="print"/>
          <a:stretch>
            <a:fillRect/>
          </a:stretch>
        </p:blipFill>
        <p:spPr>
          <a:xfrm>
            <a:off x="431881" y="2736390"/>
            <a:ext cx="6486044" cy="3501636"/>
          </a:xfrm>
          <a:prstGeom prst="rect">
            <a:avLst/>
          </a:prstGeom>
          <a:ln>
            <a:solidFill>
              <a:srgbClr val="0070C0"/>
            </a:solidFill>
          </a:ln>
        </p:spPr>
      </p:pic>
      <p:sp>
        <p:nvSpPr>
          <p:cNvPr id="7" name="文本框 3"/>
          <p:cNvSpPr txBox="1"/>
          <p:nvPr/>
        </p:nvSpPr>
        <p:spPr>
          <a:xfrm>
            <a:off x="7056341" y="3240425"/>
            <a:ext cx="2088145" cy="2585323"/>
          </a:xfrm>
          <a:prstGeom prst="rect">
            <a:avLst/>
          </a:prstGeom>
          <a:noFill/>
        </p:spPr>
        <p:txBody>
          <a:bodyPr wrap="square" rtlCol="0">
            <a:spAutoFit/>
          </a:bodyPr>
          <a:lstStyle/>
          <a:p>
            <a:pPr>
              <a:lnSpc>
                <a:spcPct val="150000"/>
              </a:lnSpc>
            </a:pPr>
            <a:r>
              <a:rPr lang="zh-CN" altLang="en-US" dirty="0" smtClean="0"/>
              <a:t>可仿真操作内容：</a:t>
            </a:r>
            <a:endParaRPr lang="en-US" altLang="zh-CN" dirty="0" smtClean="0"/>
          </a:p>
          <a:p>
            <a:pPr>
              <a:lnSpc>
                <a:spcPct val="150000"/>
              </a:lnSpc>
              <a:buFont typeface="Wingdings" pitchFamily="2" charset="2"/>
              <a:buChar char="Ø"/>
            </a:pPr>
            <a:r>
              <a:rPr lang="zh-CN" altLang="en-US" dirty="0" smtClean="0"/>
              <a:t>元件选型</a:t>
            </a:r>
            <a:endParaRPr lang="en-US" altLang="zh-CN" dirty="0" smtClean="0"/>
          </a:p>
          <a:p>
            <a:pPr>
              <a:lnSpc>
                <a:spcPct val="150000"/>
              </a:lnSpc>
              <a:buFont typeface="Wingdings" pitchFamily="2" charset="2"/>
              <a:buChar char="Ø"/>
            </a:pPr>
            <a:r>
              <a:rPr lang="zh-CN" altLang="en-US" dirty="0" smtClean="0"/>
              <a:t>线路连接</a:t>
            </a:r>
            <a:endParaRPr lang="en-US" altLang="zh-CN" dirty="0" smtClean="0"/>
          </a:p>
          <a:p>
            <a:pPr>
              <a:lnSpc>
                <a:spcPct val="150000"/>
              </a:lnSpc>
              <a:buFont typeface="Wingdings" pitchFamily="2" charset="2"/>
              <a:buChar char="Ø"/>
            </a:pPr>
            <a:r>
              <a:rPr lang="zh-CN" altLang="en-US" dirty="0" smtClean="0"/>
              <a:t>线路测量</a:t>
            </a:r>
            <a:endParaRPr lang="en-US" altLang="zh-CN" dirty="0" smtClean="0"/>
          </a:p>
          <a:p>
            <a:pPr>
              <a:lnSpc>
                <a:spcPct val="150000"/>
              </a:lnSpc>
              <a:buFont typeface="Wingdings" pitchFamily="2" charset="2"/>
              <a:buChar char="Ø"/>
            </a:pPr>
            <a:r>
              <a:rPr lang="zh-CN" altLang="en-US" dirty="0" smtClean="0"/>
              <a:t>通电试车</a:t>
            </a:r>
            <a:endParaRPr lang="en-US" altLang="zh-CN" dirty="0" smtClean="0"/>
          </a:p>
          <a:p>
            <a:pPr indent="457200">
              <a:lnSpc>
                <a:spcPct val="150000"/>
              </a:lnSpc>
            </a:pPr>
            <a:r>
              <a:rPr lang="en-US" altLang="zh-CN" dirty="0" smtClean="0"/>
              <a:t>……</a:t>
            </a:r>
            <a:endParaRPr lang="zh-CN"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3745" y="1584310"/>
            <a:ext cx="8750618" cy="523220"/>
          </a:xfrm>
          <a:prstGeom prst="rect">
            <a:avLst/>
          </a:prstGeom>
          <a:noFill/>
        </p:spPr>
        <p:txBody>
          <a:bodyPr wrap="square" rtlCol="0">
            <a:spAutoFit/>
          </a:bodyPr>
          <a:lstStyle/>
          <a:p>
            <a:r>
              <a:rPr lang="en-US" altLang="zh-CN" sz="2800" dirty="0" smtClean="0"/>
              <a:t>1.</a:t>
            </a:r>
            <a:r>
              <a:rPr lang="zh-CN" altLang="en-US" sz="2800" dirty="0" smtClean="0"/>
              <a:t>电气控制在线</a:t>
            </a:r>
            <a:r>
              <a:rPr lang="zh-CN" altLang="en-US" sz="2800" dirty="0"/>
              <a:t>实训</a:t>
            </a:r>
            <a:r>
              <a:rPr lang="zh-CN" altLang="en-US" sz="2800" dirty="0" smtClean="0"/>
              <a:t>平台</a:t>
            </a:r>
            <a:r>
              <a:rPr lang="en-US" altLang="zh-CN" dirty="0" smtClean="0"/>
              <a:t>——</a:t>
            </a:r>
            <a:r>
              <a:rPr lang="zh-CN" altLang="en-US" dirty="0" smtClean="0"/>
              <a:t>游览器仿真实训</a:t>
            </a:r>
            <a:endParaRPr lang="zh-CN" altLang="en-US" dirty="0"/>
          </a:p>
        </p:txBody>
      </p:sp>
      <p:sp>
        <p:nvSpPr>
          <p:cNvPr id="3" name="文本框 2"/>
          <p:cNvSpPr txBox="1"/>
          <p:nvPr/>
        </p:nvSpPr>
        <p:spPr>
          <a:xfrm>
            <a:off x="863911" y="4464510"/>
            <a:ext cx="6525260" cy="521970"/>
          </a:xfrm>
          <a:prstGeom prst="rect">
            <a:avLst/>
          </a:prstGeom>
          <a:noFill/>
        </p:spPr>
        <p:txBody>
          <a:bodyPr wrap="square" rtlCol="0">
            <a:spAutoFit/>
          </a:bodyPr>
          <a:lstStyle/>
          <a:p>
            <a:r>
              <a:rPr lang="en-US" altLang="zh-CN" sz="2800" dirty="0" smtClean="0"/>
              <a:t>3.</a:t>
            </a:r>
            <a:r>
              <a:rPr lang="zh-CN" altLang="en-US" sz="2800" dirty="0" smtClean="0"/>
              <a:t>机电控制仿真软件</a:t>
            </a:r>
            <a:r>
              <a:rPr lang="en-US" altLang="zh-CN" sz="1800" dirty="0"/>
              <a:t>——</a:t>
            </a:r>
            <a:r>
              <a:rPr lang="zh-CN" altLang="en-US" sz="1800" dirty="0"/>
              <a:t>客户端安装的仿真</a:t>
            </a:r>
          </a:p>
        </p:txBody>
      </p:sp>
      <p:sp>
        <p:nvSpPr>
          <p:cNvPr id="7" name="文本框 6"/>
          <p:cNvSpPr txBox="1"/>
          <p:nvPr/>
        </p:nvSpPr>
        <p:spPr>
          <a:xfrm>
            <a:off x="863911" y="2952405"/>
            <a:ext cx="8280575" cy="523220"/>
          </a:xfrm>
          <a:prstGeom prst="rect">
            <a:avLst/>
          </a:prstGeom>
          <a:noFill/>
        </p:spPr>
        <p:txBody>
          <a:bodyPr wrap="square" rtlCol="0">
            <a:spAutoFit/>
          </a:bodyPr>
          <a:lstStyle/>
          <a:p>
            <a:r>
              <a:rPr lang="en-US" altLang="zh-CN" sz="2800" dirty="0" smtClean="0"/>
              <a:t>2.</a:t>
            </a:r>
            <a:r>
              <a:rPr lang="zh-CN" altLang="en-US" sz="2800" dirty="0" smtClean="0"/>
              <a:t>电气控制在线课程</a:t>
            </a:r>
            <a:r>
              <a:rPr lang="en-US" altLang="zh-CN" sz="1800" dirty="0" smtClean="0"/>
              <a:t>——</a:t>
            </a:r>
            <a:r>
              <a:rPr lang="zh-CN" altLang="en-US" sz="1800" dirty="0"/>
              <a:t>整合</a:t>
            </a:r>
            <a:r>
              <a:rPr lang="zh-CN" altLang="en-US" sz="1800" dirty="0" smtClean="0"/>
              <a:t>的课程相关理论知识内容</a:t>
            </a:r>
            <a:endParaRPr lang="zh-CN" altLang="en-US" sz="1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9165" y="1741170"/>
            <a:ext cx="2157095" cy="368300"/>
          </a:xfrm>
          <a:prstGeom prst="rect">
            <a:avLst/>
          </a:prstGeom>
          <a:noFill/>
        </p:spPr>
        <p:txBody>
          <a:bodyPr wrap="square" rtlCol="0">
            <a:spAutoFit/>
          </a:bodyPr>
          <a:lstStyle/>
          <a:p>
            <a:r>
              <a:rPr lang="zh-CN" altLang="en-US" b="1">
                <a:solidFill>
                  <a:srgbClr val="FF0000"/>
                </a:solidFill>
              </a:rPr>
              <a:t>学生身份</a:t>
            </a:r>
          </a:p>
        </p:txBody>
      </p:sp>
      <p:sp>
        <p:nvSpPr>
          <p:cNvPr id="4" name="文本框 3"/>
          <p:cNvSpPr txBox="1"/>
          <p:nvPr/>
        </p:nvSpPr>
        <p:spPr>
          <a:xfrm>
            <a:off x="1059180" y="2244725"/>
            <a:ext cx="3044825" cy="368300"/>
          </a:xfrm>
          <a:prstGeom prst="rect">
            <a:avLst/>
          </a:prstGeom>
          <a:noFill/>
        </p:spPr>
        <p:txBody>
          <a:bodyPr wrap="square" rtlCol="0">
            <a:spAutoFit/>
          </a:bodyPr>
          <a:lstStyle/>
          <a:p>
            <a:r>
              <a:rPr lang="en-US" altLang="zh-CN" dirty="0" smtClean="0"/>
              <a:t>4.</a:t>
            </a:r>
            <a:r>
              <a:rPr lang="zh-CN" altLang="en-US" dirty="0" smtClean="0"/>
              <a:t>提交任务</a:t>
            </a:r>
            <a:endParaRPr lang="zh-CN" altLang="en-US" dirty="0"/>
          </a:p>
        </p:txBody>
      </p:sp>
      <p:pic>
        <p:nvPicPr>
          <p:cNvPr id="8" name="图片 7" descr="Image00405.bmp"/>
          <p:cNvPicPr>
            <a:picLocks noChangeAspect="1"/>
          </p:cNvPicPr>
          <p:nvPr/>
        </p:nvPicPr>
        <p:blipFill>
          <a:blip r:embed="rId3" cstate="print"/>
          <a:stretch>
            <a:fillRect/>
          </a:stretch>
        </p:blipFill>
        <p:spPr>
          <a:xfrm>
            <a:off x="791906" y="2808395"/>
            <a:ext cx="8208421" cy="2052105"/>
          </a:xfrm>
          <a:prstGeom prst="rect">
            <a:avLst/>
          </a:prstGeom>
          <a:ln>
            <a:solidFill>
              <a:srgbClr val="0070C0"/>
            </a:solidFill>
          </a:ln>
        </p:spPr>
      </p:pic>
      <p:cxnSp>
        <p:nvCxnSpPr>
          <p:cNvPr id="9" name="直接连接符 8"/>
          <p:cNvCxnSpPr/>
          <p:nvPr/>
        </p:nvCxnSpPr>
        <p:spPr>
          <a:xfrm flipH="1">
            <a:off x="3312081" y="4608520"/>
            <a:ext cx="648046" cy="10080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960126" y="4248495"/>
            <a:ext cx="1656115" cy="5040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5"/>
          <p:cNvSpPr txBox="1"/>
          <p:nvPr/>
        </p:nvSpPr>
        <p:spPr>
          <a:xfrm>
            <a:off x="1727971" y="5616590"/>
            <a:ext cx="4824335" cy="923330"/>
          </a:xfrm>
          <a:prstGeom prst="rect">
            <a:avLst/>
          </a:prstGeom>
          <a:noFill/>
        </p:spPr>
        <p:txBody>
          <a:bodyPr wrap="square" rtlCol="0">
            <a:spAutoFit/>
          </a:bodyPr>
          <a:lstStyle/>
          <a:p>
            <a:r>
              <a:rPr lang="zh-CN" altLang="en-US" dirty="0" smtClean="0">
                <a:solidFill>
                  <a:srgbClr val="FF0000"/>
                </a:solidFill>
              </a:rPr>
              <a:t>仿真操作完成，实验报告填写完后，点击任务页面最下方“提交”即可提交任务，提交后系统会根据任务完成情况自动评分</a:t>
            </a:r>
            <a:endParaRPr lang="en-US" altLang="zh-CN" dirty="0">
              <a:solidFill>
                <a:srgbClr val="FF0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487808"/>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9165" y="1368295"/>
            <a:ext cx="2157095" cy="368300"/>
          </a:xfrm>
          <a:prstGeom prst="rect">
            <a:avLst/>
          </a:prstGeom>
          <a:noFill/>
        </p:spPr>
        <p:txBody>
          <a:bodyPr wrap="square" rtlCol="0">
            <a:spAutoFit/>
          </a:bodyPr>
          <a:lstStyle/>
          <a:p>
            <a:r>
              <a:rPr lang="zh-CN" altLang="en-US" b="1" dirty="0">
                <a:solidFill>
                  <a:srgbClr val="FF0000"/>
                </a:solidFill>
              </a:rPr>
              <a:t>学生身份</a:t>
            </a:r>
          </a:p>
        </p:txBody>
      </p:sp>
      <p:sp>
        <p:nvSpPr>
          <p:cNvPr id="4" name="文本框 3"/>
          <p:cNvSpPr txBox="1"/>
          <p:nvPr/>
        </p:nvSpPr>
        <p:spPr>
          <a:xfrm>
            <a:off x="1059180" y="1871850"/>
            <a:ext cx="3044825" cy="368300"/>
          </a:xfrm>
          <a:prstGeom prst="rect">
            <a:avLst/>
          </a:prstGeom>
          <a:noFill/>
        </p:spPr>
        <p:txBody>
          <a:bodyPr wrap="square" rtlCol="0">
            <a:spAutoFit/>
          </a:bodyPr>
          <a:lstStyle/>
          <a:p>
            <a:r>
              <a:rPr lang="en-US" altLang="zh-CN" dirty="0" smtClean="0"/>
              <a:t>5.</a:t>
            </a:r>
            <a:r>
              <a:rPr lang="zh-CN" altLang="en-US" dirty="0" smtClean="0"/>
              <a:t>进度、成绩查询</a:t>
            </a:r>
            <a:endParaRPr lang="zh-CN" altLang="en-US" dirty="0"/>
          </a:p>
        </p:txBody>
      </p:sp>
      <p:pic>
        <p:nvPicPr>
          <p:cNvPr id="7" name="图片 6" descr="Image00404.bmp"/>
          <p:cNvPicPr>
            <a:picLocks noChangeAspect="1"/>
          </p:cNvPicPr>
          <p:nvPr/>
        </p:nvPicPr>
        <p:blipFill>
          <a:blip r:embed="rId3" cstate="print"/>
          <a:stretch>
            <a:fillRect/>
          </a:stretch>
        </p:blipFill>
        <p:spPr>
          <a:xfrm>
            <a:off x="71856" y="2376365"/>
            <a:ext cx="6942814" cy="3240225"/>
          </a:xfrm>
          <a:prstGeom prst="rect">
            <a:avLst/>
          </a:prstGeom>
          <a:ln>
            <a:solidFill>
              <a:srgbClr val="0070C0"/>
            </a:solidFill>
          </a:ln>
        </p:spPr>
      </p:pic>
      <p:cxnSp>
        <p:nvCxnSpPr>
          <p:cNvPr id="10" name="直接连接符 9"/>
          <p:cNvCxnSpPr/>
          <p:nvPr/>
        </p:nvCxnSpPr>
        <p:spPr>
          <a:xfrm flipH="1">
            <a:off x="4536166" y="4536515"/>
            <a:ext cx="1872131" cy="13680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408296" y="4248495"/>
            <a:ext cx="648045" cy="36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5"/>
          <p:cNvSpPr txBox="1"/>
          <p:nvPr/>
        </p:nvSpPr>
        <p:spPr>
          <a:xfrm>
            <a:off x="1151931" y="5760600"/>
            <a:ext cx="3384235" cy="646331"/>
          </a:xfrm>
          <a:prstGeom prst="rect">
            <a:avLst/>
          </a:prstGeom>
          <a:noFill/>
        </p:spPr>
        <p:txBody>
          <a:bodyPr wrap="square" rtlCol="0">
            <a:spAutoFit/>
          </a:bodyPr>
          <a:lstStyle/>
          <a:p>
            <a:r>
              <a:rPr lang="zh-CN" altLang="en-US" dirty="0" smtClean="0">
                <a:solidFill>
                  <a:srgbClr val="FF0000"/>
                </a:solidFill>
              </a:rPr>
              <a:t>点击“查看结果”可调取提交的任务最终结果界面查看</a:t>
            </a:r>
            <a:endParaRPr lang="en-US" altLang="zh-CN" dirty="0">
              <a:solidFill>
                <a:srgbClr val="FF0000"/>
              </a:solidFill>
            </a:endParaRPr>
          </a:p>
        </p:txBody>
      </p:sp>
      <p:sp>
        <p:nvSpPr>
          <p:cNvPr id="15" name="文本框 3"/>
          <p:cNvSpPr txBox="1"/>
          <p:nvPr/>
        </p:nvSpPr>
        <p:spPr>
          <a:xfrm>
            <a:off x="7056341" y="2736390"/>
            <a:ext cx="2448021" cy="2585323"/>
          </a:xfrm>
          <a:prstGeom prst="rect">
            <a:avLst/>
          </a:prstGeom>
          <a:noFill/>
        </p:spPr>
        <p:txBody>
          <a:bodyPr wrap="square" rtlCol="0">
            <a:spAutoFit/>
          </a:bodyPr>
          <a:lstStyle/>
          <a:p>
            <a:pPr>
              <a:lnSpc>
                <a:spcPct val="150000"/>
              </a:lnSpc>
              <a:buFont typeface="Wingdings" pitchFamily="2" charset="2"/>
              <a:buChar char="Ø"/>
            </a:pPr>
            <a:r>
              <a:rPr lang="zh-CN" altLang="en-US" dirty="0" smtClean="0"/>
              <a:t>查看任务完成进度</a:t>
            </a:r>
            <a:endParaRPr lang="en-US" altLang="zh-CN" dirty="0" smtClean="0"/>
          </a:p>
          <a:p>
            <a:pPr>
              <a:lnSpc>
                <a:spcPct val="150000"/>
              </a:lnSpc>
              <a:buFont typeface="Wingdings" pitchFamily="2" charset="2"/>
              <a:buChar char="Ø"/>
            </a:pPr>
            <a:r>
              <a:rPr lang="zh-CN" altLang="en-US" dirty="0" smtClean="0"/>
              <a:t>查看各任务成绩</a:t>
            </a:r>
            <a:endParaRPr lang="en-US" altLang="zh-CN" dirty="0" smtClean="0"/>
          </a:p>
          <a:p>
            <a:pPr>
              <a:lnSpc>
                <a:spcPct val="150000"/>
              </a:lnSpc>
              <a:buFont typeface="Wingdings" pitchFamily="2" charset="2"/>
              <a:buChar char="Ø"/>
            </a:pPr>
            <a:r>
              <a:rPr lang="zh-CN" altLang="en-US" dirty="0" smtClean="0"/>
              <a:t>查看总分、评分、    </a:t>
            </a:r>
            <a:endParaRPr lang="en-US" altLang="zh-CN" dirty="0" smtClean="0"/>
          </a:p>
          <a:p>
            <a:pPr>
              <a:lnSpc>
                <a:spcPct val="150000"/>
              </a:lnSpc>
            </a:pPr>
            <a:r>
              <a:rPr lang="en-US" altLang="zh-CN" dirty="0" smtClean="0"/>
              <a:t>    </a:t>
            </a:r>
            <a:r>
              <a:rPr lang="zh-CN" altLang="en-US" dirty="0" smtClean="0"/>
              <a:t>班级名称</a:t>
            </a:r>
            <a:endParaRPr lang="en-US" altLang="zh-CN" dirty="0" smtClean="0"/>
          </a:p>
          <a:p>
            <a:pPr>
              <a:lnSpc>
                <a:spcPct val="150000"/>
              </a:lnSpc>
              <a:buFont typeface="Wingdings" pitchFamily="2" charset="2"/>
              <a:buChar char="Ø"/>
            </a:pPr>
            <a:r>
              <a:rPr lang="zh-CN" altLang="en-US" dirty="0" smtClean="0"/>
              <a:t>查看各任务结果页面</a:t>
            </a:r>
            <a:endParaRPr lang="en-US" altLang="zh-CN" dirty="0" smtClean="0"/>
          </a:p>
          <a:p>
            <a:pPr indent="457200">
              <a:lnSpc>
                <a:spcPct val="150000"/>
              </a:lnSpc>
            </a:pPr>
            <a:r>
              <a:rPr lang="en-US" altLang="zh-CN" dirty="0" smtClean="0"/>
              <a:t>……</a:t>
            </a:r>
            <a:endParaRPr lang="zh-CN" altLang="en-US" dirty="0"/>
          </a:p>
        </p:txBody>
      </p:sp>
      <p:sp>
        <p:nvSpPr>
          <p:cNvPr id="13" name="矩形 12"/>
          <p:cNvSpPr/>
          <p:nvPr/>
        </p:nvSpPr>
        <p:spPr>
          <a:xfrm>
            <a:off x="3744111" y="2016340"/>
            <a:ext cx="3240225"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学生查看自己的任务进度及成绩</a:t>
            </a:r>
            <a:endParaRPr lang="zh-CN" altLang="en-US" sz="1100" dirty="0">
              <a:solidFill>
                <a:schemeClr val="tx1"/>
              </a:solidFill>
              <a:latin typeface="微软雅黑" pitchFamily="34" charset="-122"/>
              <a:ea typeface="微软雅黑" pitchFamily="34" charset="-122"/>
            </a:endParaRPr>
          </a:p>
        </p:txBody>
      </p:sp>
      <p:sp>
        <p:nvSpPr>
          <p:cNvPr id="16" name="矩形 15"/>
          <p:cNvSpPr/>
          <p:nvPr/>
        </p:nvSpPr>
        <p:spPr>
          <a:xfrm>
            <a:off x="1295941" y="2448370"/>
            <a:ext cx="720050" cy="28802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3"/>
          </p:cNvCxnSpPr>
          <p:nvPr/>
        </p:nvCxnSpPr>
        <p:spPr>
          <a:xfrm flipV="1">
            <a:off x="2015991" y="2304360"/>
            <a:ext cx="1656115" cy="28802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487808"/>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11" name="文本框 2"/>
          <p:cNvSpPr txBox="1"/>
          <p:nvPr/>
        </p:nvSpPr>
        <p:spPr>
          <a:xfrm>
            <a:off x="359876" y="1296290"/>
            <a:ext cx="7344510" cy="461665"/>
          </a:xfrm>
          <a:prstGeom prst="rect">
            <a:avLst/>
          </a:prstGeom>
          <a:noFill/>
        </p:spPr>
        <p:txBody>
          <a:bodyPr wrap="square" rtlCol="0">
            <a:spAutoFit/>
          </a:bodyPr>
          <a:lstStyle/>
          <a:p>
            <a:r>
              <a:rPr lang="zh-CN" altLang="en-US" sz="2400" b="1" dirty="0" smtClean="0">
                <a:solidFill>
                  <a:srgbClr val="FF0000"/>
                </a:solidFill>
              </a:rPr>
              <a:t>更多的在线实训内容正在筹备中</a:t>
            </a:r>
            <a:endParaRPr lang="zh-CN" altLang="en-US" sz="2400" b="1" dirty="0">
              <a:solidFill>
                <a:srgbClr val="FF0000"/>
              </a:solidFill>
            </a:endParaRPr>
          </a:p>
        </p:txBody>
      </p:sp>
      <p:pic>
        <p:nvPicPr>
          <p:cNvPr id="13" name="图片 12" descr="Image00426.bmp"/>
          <p:cNvPicPr>
            <a:picLocks noChangeAspect="1"/>
          </p:cNvPicPr>
          <p:nvPr/>
        </p:nvPicPr>
        <p:blipFill>
          <a:blip r:embed="rId3" cstate="print"/>
          <a:stretch>
            <a:fillRect/>
          </a:stretch>
        </p:blipFill>
        <p:spPr>
          <a:xfrm>
            <a:off x="287871" y="1800325"/>
            <a:ext cx="5044318" cy="3274107"/>
          </a:xfrm>
          <a:prstGeom prst="rect">
            <a:avLst/>
          </a:prstGeom>
          <a:ln>
            <a:solidFill>
              <a:srgbClr val="0070C0"/>
            </a:solidFill>
          </a:ln>
        </p:spPr>
      </p:pic>
      <p:pic>
        <p:nvPicPr>
          <p:cNvPr id="16" name="图片 15" descr="Image00425.bmp"/>
          <p:cNvPicPr>
            <a:picLocks noChangeAspect="1"/>
          </p:cNvPicPr>
          <p:nvPr/>
        </p:nvPicPr>
        <p:blipFill>
          <a:blip r:embed="rId4" cstate="print"/>
          <a:stretch>
            <a:fillRect/>
          </a:stretch>
        </p:blipFill>
        <p:spPr>
          <a:xfrm>
            <a:off x="4320150" y="3067597"/>
            <a:ext cx="4968345" cy="3701073"/>
          </a:xfrm>
          <a:prstGeom prst="rect">
            <a:avLst/>
          </a:prstGeom>
          <a:ln>
            <a:solidFill>
              <a:srgbClr val="0070C0"/>
            </a:solidFill>
          </a:ln>
        </p:spPr>
      </p:pic>
      <p:sp>
        <p:nvSpPr>
          <p:cNvPr id="17" name="矩形 16"/>
          <p:cNvSpPr/>
          <p:nvPr/>
        </p:nvSpPr>
        <p:spPr>
          <a:xfrm>
            <a:off x="287871" y="4608520"/>
            <a:ext cx="2088145" cy="4320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液压回路在线仿真</a:t>
            </a:r>
            <a:endParaRPr lang="zh-CN" altLang="en-US" b="1" dirty="0">
              <a:solidFill>
                <a:schemeClr val="tx1"/>
              </a:solidFill>
            </a:endParaRPr>
          </a:p>
        </p:txBody>
      </p:sp>
      <p:sp>
        <p:nvSpPr>
          <p:cNvPr id="18" name="矩形 17"/>
          <p:cNvSpPr/>
          <p:nvPr/>
        </p:nvSpPr>
        <p:spPr>
          <a:xfrm>
            <a:off x="4320151" y="6336640"/>
            <a:ext cx="2088145" cy="4320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气动回路在线仿真</a:t>
            </a:r>
            <a:endParaRPr lang="zh-CN" altLang="en-US" b="1" dirty="0">
              <a:solidFill>
                <a:schemeClr val="tx1"/>
              </a:solidFill>
            </a:endParaRPr>
          </a:p>
        </p:txBody>
      </p:sp>
      <p:sp>
        <p:nvSpPr>
          <p:cNvPr id="19" name="文本框 3"/>
          <p:cNvSpPr txBox="1"/>
          <p:nvPr/>
        </p:nvSpPr>
        <p:spPr>
          <a:xfrm>
            <a:off x="359876" y="5616590"/>
            <a:ext cx="3528245" cy="707886"/>
          </a:xfrm>
          <a:prstGeom prst="rect">
            <a:avLst/>
          </a:prstGeom>
          <a:noFill/>
        </p:spPr>
        <p:txBody>
          <a:bodyPr wrap="square" rtlCol="0">
            <a:spAutoFit/>
          </a:bodyPr>
          <a:lstStyle/>
          <a:p>
            <a:r>
              <a:rPr lang="zh-CN" altLang="en-US" sz="2000" b="1" dirty="0" smtClean="0"/>
              <a:t>正在加紧时间制作、测试中，后续更新，敬请期待！</a:t>
            </a:r>
            <a:endParaRPr lang="zh-CN" altLang="en-US" sz="2000"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在线课程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游览器资源</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5" name="文本框 4"/>
          <p:cNvSpPr txBox="1"/>
          <p:nvPr/>
        </p:nvSpPr>
        <p:spPr>
          <a:xfrm>
            <a:off x="2160001" y="1944335"/>
            <a:ext cx="5976415" cy="2031325"/>
          </a:xfrm>
          <a:prstGeom prst="rect">
            <a:avLst/>
          </a:prstGeom>
          <a:noFill/>
        </p:spPr>
        <p:txBody>
          <a:bodyPr wrap="square" rtlCol="0">
            <a:spAutoFit/>
          </a:bodyPr>
          <a:lstStyle/>
          <a:p>
            <a:pPr marL="285750" indent="-285750">
              <a:lnSpc>
                <a:spcPct val="140000"/>
              </a:lnSpc>
              <a:buFont typeface="Arial" panose="020B0604020202020204" pitchFamily="34" charset="0"/>
              <a:buChar char="•"/>
            </a:pPr>
            <a:r>
              <a:rPr lang="zh-CN" altLang="en-US" b="1" dirty="0" smtClean="0"/>
              <a:t>在线课程课件：</a:t>
            </a:r>
            <a:r>
              <a:rPr lang="zh-CN" altLang="en-US" dirty="0" smtClean="0"/>
              <a:t>按教学计划有序组织</a:t>
            </a:r>
            <a:endParaRPr lang="en-US" altLang="zh-CN" dirty="0" smtClean="0"/>
          </a:p>
          <a:p>
            <a:pPr marL="285750" indent="-285750">
              <a:lnSpc>
                <a:spcPct val="140000"/>
              </a:lnSpc>
              <a:buFont typeface="Arial" panose="020B0604020202020204" pitchFamily="34" charset="0"/>
              <a:buChar char="•"/>
            </a:pPr>
            <a:endParaRPr lang="en-US" altLang="zh-CN" dirty="0" smtClean="0"/>
          </a:p>
          <a:p>
            <a:pPr marL="285750" indent="-285750">
              <a:lnSpc>
                <a:spcPct val="140000"/>
              </a:lnSpc>
              <a:buFont typeface="Arial" panose="020B0604020202020204" pitchFamily="34" charset="0"/>
              <a:buChar char="•"/>
            </a:pPr>
            <a:r>
              <a:rPr lang="zh-CN" altLang="en-US" b="1" dirty="0" smtClean="0"/>
              <a:t>数字图书馆：</a:t>
            </a:r>
            <a:r>
              <a:rPr lang="zh-CN" altLang="en-US" dirty="0" smtClean="0"/>
              <a:t>以知识点、技能点为单位组织相关资源</a:t>
            </a:r>
            <a:endParaRPr lang="en-US" altLang="zh-CN" dirty="0" smtClean="0"/>
          </a:p>
          <a:p>
            <a:pPr marL="285750" indent="-285750">
              <a:lnSpc>
                <a:spcPct val="140000"/>
              </a:lnSpc>
              <a:buFont typeface="Arial" panose="020B0604020202020204" pitchFamily="34" charset="0"/>
              <a:buChar char="•"/>
            </a:pPr>
            <a:endParaRPr lang="zh-CN" altLang="en-US" dirty="0"/>
          </a:p>
          <a:p>
            <a:pPr marL="285750" indent="-285750">
              <a:lnSpc>
                <a:spcPct val="140000"/>
              </a:lnSpc>
              <a:buFont typeface="Arial" panose="020B0604020202020204" pitchFamily="34" charset="0"/>
              <a:buChar char="•"/>
            </a:pPr>
            <a:r>
              <a:rPr lang="zh-CN" altLang="en-US" b="1" dirty="0" smtClean="0"/>
              <a:t>在线资源库：</a:t>
            </a:r>
            <a:r>
              <a:rPr lang="zh-CN" altLang="en-US" dirty="0" smtClean="0"/>
              <a:t>课程相关碎片化资源</a:t>
            </a:r>
            <a:endParaRPr lang="zh-CN"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在线课程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游览器资源</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1007921" y="1584310"/>
            <a:ext cx="4245046" cy="369332"/>
          </a:xfrm>
          <a:prstGeom prst="rect">
            <a:avLst/>
          </a:prstGeom>
          <a:noFill/>
        </p:spPr>
        <p:txBody>
          <a:bodyPr wrap="square" rtlCol="0">
            <a:spAutoFit/>
          </a:bodyPr>
          <a:lstStyle/>
          <a:p>
            <a:r>
              <a:rPr lang="zh-CN" altLang="en-US" b="1" dirty="0" smtClean="0">
                <a:solidFill>
                  <a:srgbClr val="FF0000"/>
                </a:solidFill>
              </a:rPr>
              <a:t>在线课程进入</a:t>
            </a:r>
            <a:r>
              <a:rPr lang="zh-CN" altLang="en-US" b="1" dirty="0">
                <a:solidFill>
                  <a:srgbClr val="FF0000"/>
                </a:solidFill>
              </a:rPr>
              <a:t>方式</a:t>
            </a:r>
          </a:p>
        </p:txBody>
      </p:sp>
      <p:pic>
        <p:nvPicPr>
          <p:cNvPr id="5" name="图片 4" descr="Image00409.bmp"/>
          <p:cNvPicPr>
            <a:picLocks noChangeAspect="1"/>
          </p:cNvPicPr>
          <p:nvPr/>
        </p:nvPicPr>
        <p:blipFill>
          <a:blip r:embed="rId3" cstate="print"/>
          <a:stretch>
            <a:fillRect/>
          </a:stretch>
        </p:blipFill>
        <p:spPr>
          <a:xfrm>
            <a:off x="935916" y="2088345"/>
            <a:ext cx="7344510" cy="3705070"/>
          </a:xfrm>
          <a:prstGeom prst="rect">
            <a:avLst/>
          </a:prstGeom>
        </p:spPr>
      </p:pic>
      <p:sp>
        <p:nvSpPr>
          <p:cNvPr id="6" name="矩形 5"/>
          <p:cNvSpPr/>
          <p:nvPr/>
        </p:nvSpPr>
        <p:spPr>
          <a:xfrm>
            <a:off x="1295941" y="4824535"/>
            <a:ext cx="2695284" cy="916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12206" y="2160350"/>
            <a:ext cx="741203" cy="327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5"/>
          <p:cNvSpPr txBox="1"/>
          <p:nvPr/>
        </p:nvSpPr>
        <p:spPr>
          <a:xfrm>
            <a:off x="1871981" y="6120625"/>
            <a:ext cx="6768471" cy="369332"/>
          </a:xfrm>
          <a:prstGeom prst="rect">
            <a:avLst/>
          </a:prstGeom>
          <a:noFill/>
        </p:spPr>
        <p:txBody>
          <a:bodyPr wrap="square" rtlCol="0">
            <a:spAutoFit/>
          </a:bodyPr>
          <a:lstStyle/>
          <a:p>
            <a:r>
              <a:rPr lang="zh-CN" altLang="en-US" dirty="0" smtClean="0"/>
              <a:t>公司官网点击“在线课程”，弹出登录界面输入账号密码登录</a:t>
            </a:r>
            <a:endParaRPr lang="en-US" altLang="zh-CN"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在线课程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游览器资源</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4320003" y="2520375"/>
            <a:ext cx="5184360" cy="369332"/>
          </a:xfrm>
          <a:prstGeom prst="rect">
            <a:avLst/>
          </a:prstGeom>
          <a:noFill/>
        </p:spPr>
        <p:txBody>
          <a:bodyPr wrap="square" rtlCol="0">
            <a:spAutoFit/>
          </a:bodyPr>
          <a:lstStyle/>
          <a:p>
            <a:r>
              <a:rPr lang="zh-CN" altLang="en-US" b="1" dirty="0" smtClean="0">
                <a:solidFill>
                  <a:srgbClr val="FF0000"/>
                </a:solidFill>
              </a:rPr>
              <a:t>电气控制在线课程课件案例进入</a:t>
            </a:r>
            <a:endParaRPr lang="zh-CN" altLang="en-US" b="1" dirty="0">
              <a:solidFill>
                <a:srgbClr val="FF0000"/>
              </a:solidFill>
            </a:endParaRPr>
          </a:p>
        </p:txBody>
      </p:sp>
      <p:pic>
        <p:nvPicPr>
          <p:cNvPr id="4" name="图片 3"/>
          <p:cNvPicPr>
            <a:picLocks noChangeAspect="1"/>
          </p:cNvPicPr>
          <p:nvPr/>
        </p:nvPicPr>
        <p:blipFill>
          <a:blip r:embed="rId3" cstate="print"/>
          <a:srcRect l="10714" b="38494"/>
          <a:stretch>
            <a:fillRect/>
          </a:stretch>
        </p:blipFill>
        <p:spPr>
          <a:xfrm>
            <a:off x="359876" y="2016340"/>
            <a:ext cx="3600250" cy="1936526"/>
          </a:xfrm>
          <a:prstGeom prst="rect">
            <a:avLst/>
          </a:prstGeom>
          <a:ln>
            <a:solidFill>
              <a:srgbClr val="0070C0"/>
            </a:solidFill>
          </a:ln>
        </p:spPr>
      </p:pic>
      <p:pic>
        <p:nvPicPr>
          <p:cNvPr id="5" name="图片 4" descr="Image00410.bmp"/>
          <p:cNvPicPr>
            <a:picLocks noChangeAspect="1"/>
          </p:cNvPicPr>
          <p:nvPr/>
        </p:nvPicPr>
        <p:blipFill>
          <a:blip r:embed="rId4" cstate="print"/>
          <a:stretch>
            <a:fillRect/>
          </a:stretch>
        </p:blipFill>
        <p:spPr>
          <a:xfrm>
            <a:off x="3600101" y="3600450"/>
            <a:ext cx="5514652" cy="2952205"/>
          </a:xfrm>
          <a:prstGeom prst="rect">
            <a:avLst/>
          </a:prstGeom>
          <a:ln>
            <a:solidFill>
              <a:srgbClr val="0070C0"/>
            </a:solidFill>
          </a:ln>
        </p:spPr>
      </p:pic>
      <p:sp>
        <p:nvSpPr>
          <p:cNvPr id="6" name="矩形 5"/>
          <p:cNvSpPr/>
          <p:nvPr/>
        </p:nvSpPr>
        <p:spPr>
          <a:xfrm>
            <a:off x="2808046" y="2952405"/>
            <a:ext cx="936065" cy="576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肘形连接符 8"/>
          <p:cNvCxnSpPr>
            <a:endCxn id="5" idx="0"/>
          </p:cNvCxnSpPr>
          <p:nvPr/>
        </p:nvCxnSpPr>
        <p:spPr>
          <a:xfrm>
            <a:off x="3744111" y="3096415"/>
            <a:ext cx="2613316" cy="504035"/>
          </a:xfrm>
          <a:prstGeom prst="bentConnector2">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在线课程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游览器资源</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791906" y="1584310"/>
            <a:ext cx="5184360" cy="369332"/>
          </a:xfrm>
          <a:prstGeom prst="rect">
            <a:avLst/>
          </a:prstGeom>
          <a:noFill/>
        </p:spPr>
        <p:txBody>
          <a:bodyPr wrap="square" rtlCol="0">
            <a:spAutoFit/>
          </a:bodyPr>
          <a:lstStyle/>
          <a:p>
            <a:r>
              <a:rPr lang="zh-CN" altLang="en-US" b="1" dirty="0" smtClean="0">
                <a:solidFill>
                  <a:srgbClr val="FF0000"/>
                </a:solidFill>
              </a:rPr>
              <a:t>电气控制数字图书馆、在线资源库进入</a:t>
            </a:r>
            <a:endParaRPr lang="zh-CN" altLang="en-US" b="1" dirty="0">
              <a:solidFill>
                <a:srgbClr val="FF0000"/>
              </a:solidFill>
            </a:endParaRPr>
          </a:p>
        </p:txBody>
      </p:sp>
      <p:pic>
        <p:nvPicPr>
          <p:cNvPr id="10" name="图片 9" descr="Image00411.bmp"/>
          <p:cNvPicPr>
            <a:picLocks noChangeAspect="1"/>
          </p:cNvPicPr>
          <p:nvPr/>
        </p:nvPicPr>
        <p:blipFill>
          <a:blip r:embed="rId3" cstate="print"/>
          <a:stretch>
            <a:fillRect/>
          </a:stretch>
        </p:blipFill>
        <p:spPr>
          <a:xfrm>
            <a:off x="215866" y="3168420"/>
            <a:ext cx="9216491" cy="2720735"/>
          </a:xfrm>
          <a:prstGeom prst="rect">
            <a:avLst/>
          </a:prstGeom>
          <a:ln>
            <a:solidFill>
              <a:srgbClr val="0070C0"/>
            </a:solidFill>
          </a:ln>
        </p:spPr>
      </p:pic>
      <p:pic>
        <p:nvPicPr>
          <p:cNvPr id="11" name="图片 10" descr="Image00412.bmp"/>
          <p:cNvPicPr>
            <a:picLocks noChangeAspect="1"/>
          </p:cNvPicPr>
          <p:nvPr/>
        </p:nvPicPr>
        <p:blipFill>
          <a:blip r:embed="rId4" cstate="print"/>
          <a:stretch>
            <a:fillRect/>
          </a:stretch>
        </p:blipFill>
        <p:spPr>
          <a:xfrm>
            <a:off x="143861" y="2016340"/>
            <a:ext cx="9216491" cy="425165"/>
          </a:xfrm>
          <a:prstGeom prst="rect">
            <a:avLst/>
          </a:prstGeom>
          <a:ln>
            <a:solidFill>
              <a:srgbClr val="0070C0"/>
            </a:solidFill>
          </a:ln>
        </p:spPr>
      </p:pic>
      <p:sp>
        <p:nvSpPr>
          <p:cNvPr id="12" name="矩形 11"/>
          <p:cNvSpPr/>
          <p:nvPr/>
        </p:nvSpPr>
        <p:spPr>
          <a:xfrm>
            <a:off x="7848396" y="2016340"/>
            <a:ext cx="936065" cy="576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a:off x="8208421" y="2592380"/>
            <a:ext cx="360025" cy="576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03886" y="3816464"/>
            <a:ext cx="1440100" cy="7920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endCxn id="14" idx="2"/>
          </p:cNvCxnSpPr>
          <p:nvPr/>
        </p:nvCxnSpPr>
        <p:spPr>
          <a:xfrm flipH="1" flipV="1">
            <a:off x="1223936" y="4608519"/>
            <a:ext cx="72005" cy="17281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664036" y="3816465"/>
            <a:ext cx="1296090" cy="792055"/>
          </a:xfrm>
          <a:prstGeom prst="rect">
            <a:avLst/>
          </a:prstGeom>
          <a:no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5"/>
          <p:cNvSpPr txBox="1"/>
          <p:nvPr/>
        </p:nvSpPr>
        <p:spPr>
          <a:xfrm>
            <a:off x="4392156" y="6336640"/>
            <a:ext cx="2736190" cy="369332"/>
          </a:xfrm>
          <a:prstGeom prst="rect">
            <a:avLst/>
          </a:prstGeom>
          <a:noFill/>
        </p:spPr>
        <p:txBody>
          <a:bodyPr wrap="square" rtlCol="0">
            <a:spAutoFit/>
          </a:bodyPr>
          <a:lstStyle/>
          <a:p>
            <a:r>
              <a:rPr lang="zh-CN" altLang="en-US" dirty="0" smtClean="0">
                <a:solidFill>
                  <a:srgbClr val="6600FF"/>
                </a:solidFill>
              </a:rPr>
              <a:t>点击进入在线资源库</a:t>
            </a:r>
            <a:endParaRPr lang="en-US" altLang="zh-CN" dirty="0">
              <a:solidFill>
                <a:srgbClr val="6600FF"/>
              </a:solidFill>
            </a:endParaRPr>
          </a:p>
        </p:txBody>
      </p:sp>
      <p:sp>
        <p:nvSpPr>
          <p:cNvPr id="18" name="文本框 3"/>
          <p:cNvSpPr txBox="1"/>
          <p:nvPr/>
        </p:nvSpPr>
        <p:spPr>
          <a:xfrm>
            <a:off x="287871" y="6336640"/>
            <a:ext cx="2664185" cy="369332"/>
          </a:xfrm>
          <a:prstGeom prst="rect">
            <a:avLst/>
          </a:prstGeom>
          <a:noFill/>
        </p:spPr>
        <p:txBody>
          <a:bodyPr wrap="square" rtlCol="0">
            <a:spAutoFit/>
          </a:bodyPr>
          <a:lstStyle/>
          <a:p>
            <a:r>
              <a:rPr lang="zh-CN" altLang="en-US" dirty="0" smtClean="0">
                <a:solidFill>
                  <a:srgbClr val="FF0000"/>
                </a:solidFill>
              </a:rPr>
              <a:t>点击进入数字图书馆</a:t>
            </a:r>
            <a:endParaRPr lang="zh-CN" altLang="en-US" dirty="0">
              <a:solidFill>
                <a:srgbClr val="FF0000"/>
              </a:solidFill>
            </a:endParaRPr>
          </a:p>
        </p:txBody>
      </p:sp>
      <p:cxnSp>
        <p:nvCxnSpPr>
          <p:cNvPr id="19" name="直接连接符 18"/>
          <p:cNvCxnSpPr>
            <a:stCxn id="17" idx="0"/>
          </p:cNvCxnSpPr>
          <p:nvPr/>
        </p:nvCxnSpPr>
        <p:spPr>
          <a:xfrm flipH="1" flipV="1">
            <a:off x="3600101" y="4608520"/>
            <a:ext cx="2160150" cy="1728120"/>
          </a:xfrm>
          <a:prstGeom prst="line">
            <a:avLst/>
          </a:prstGeom>
          <a:ln w="28575">
            <a:solidFill>
              <a:srgbClr val="6600FF"/>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400226" y="259238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21" name="矩形 20"/>
          <p:cNvSpPr/>
          <p:nvPr/>
        </p:nvSpPr>
        <p:spPr>
          <a:xfrm>
            <a:off x="5832256" y="2592380"/>
            <a:ext cx="1944135"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进入课程完整模式</a:t>
            </a:r>
            <a:endParaRPr lang="zh-CN" altLang="en-US" sz="1100" dirty="0">
              <a:solidFill>
                <a:schemeClr val="tx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在线课程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游览器资源</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4968196" y="5247258"/>
            <a:ext cx="3597001" cy="369332"/>
          </a:xfrm>
          <a:prstGeom prst="rect">
            <a:avLst/>
          </a:prstGeom>
          <a:noFill/>
        </p:spPr>
        <p:txBody>
          <a:bodyPr wrap="square" rtlCol="0">
            <a:spAutoFit/>
          </a:bodyPr>
          <a:lstStyle/>
          <a:p>
            <a:r>
              <a:rPr lang="zh-CN" altLang="en-US" b="1" dirty="0" smtClean="0">
                <a:solidFill>
                  <a:srgbClr val="FF0000"/>
                </a:solidFill>
              </a:rPr>
              <a:t>机电专业更多课程资源浏览</a:t>
            </a:r>
            <a:endParaRPr lang="zh-CN" altLang="en-US" b="1" dirty="0">
              <a:solidFill>
                <a:srgbClr val="FF0000"/>
              </a:solidFill>
            </a:endParaRPr>
          </a:p>
        </p:txBody>
      </p:sp>
      <p:pic>
        <p:nvPicPr>
          <p:cNvPr id="5" name="图片 4" descr="Image00413.bmp"/>
          <p:cNvPicPr>
            <a:picLocks noChangeAspect="1"/>
          </p:cNvPicPr>
          <p:nvPr/>
        </p:nvPicPr>
        <p:blipFill>
          <a:blip r:embed="rId3" cstate="print"/>
          <a:stretch>
            <a:fillRect/>
          </a:stretch>
        </p:blipFill>
        <p:spPr>
          <a:xfrm>
            <a:off x="4968196" y="2223048"/>
            <a:ext cx="4285310" cy="2209346"/>
          </a:xfrm>
          <a:prstGeom prst="rect">
            <a:avLst/>
          </a:prstGeom>
          <a:ln>
            <a:solidFill>
              <a:srgbClr val="0070C0"/>
            </a:solidFill>
          </a:ln>
        </p:spPr>
      </p:pic>
      <p:pic>
        <p:nvPicPr>
          <p:cNvPr id="6" name="图片 5" descr="Image00414.bmp"/>
          <p:cNvPicPr>
            <a:picLocks noChangeAspect="1"/>
          </p:cNvPicPr>
          <p:nvPr/>
        </p:nvPicPr>
        <p:blipFill>
          <a:blip r:embed="rId4" cstate="print"/>
          <a:stretch>
            <a:fillRect/>
          </a:stretch>
        </p:blipFill>
        <p:spPr>
          <a:xfrm>
            <a:off x="359876" y="1935028"/>
            <a:ext cx="4462294" cy="3560290"/>
          </a:xfrm>
          <a:prstGeom prst="rect">
            <a:avLst/>
          </a:prstGeom>
          <a:ln>
            <a:solidFill>
              <a:srgbClr val="0070C0"/>
            </a:solidFill>
          </a:ln>
        </p:spPr>
      </p:pic>
      <p:sp>
        <p:nvSpPr>
          <p:cNvPr id="7" name="矩形 6"/>
          <p:cNvSpPr/>
          <p:nvPr/>
        </p:nvSpPr>
        <p:spPr>
          <a:xfrm>
            <a:off x="575891" y="4239187"/>
            <a:ext cx="1296090" cy="11520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肘形连接符 8"/>
          <p:cNvCxnSpPr>
            <a:endCxn id="5" idx="2"/>
          </p:cNvCxnSpPr>
          <p:nvPr/>
        </p:nvCxnSpPr>
        <p:spPr>
          <a:xfrm flipV="1">
            <a:off x="1871981" y="4432394"/>
            <a:ext cx="5238870" cy="670855"/>
          </a:xfrm>
          <a:prstGeom prst="bentConnector2">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4800" b="1" u="sng" noProof="1"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机电控制</a:t>
            </a:r>
            <a:r>
              <a:rPr kumimoji="0" lang="zh-CN" altLang="en-US" sz="4800" b="1" i="0" u="sng" strike="noStrike" kern="0" cap="none" spc="0" normalizeH="0" baseline="0" noProof="1" smtClean="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j-cs"/>
              </a:rPr>
              <a:t>仿真软件</a:t>
            </a:r>
            <a:r>
              <a:rPr kumimoji="0" lang="zh-CN" altLang="en-US" sz="4600" b="1" i="0" u="sng" strike="noStrike" kern="0" cap="none" spc="0" normalizeH="0" baseline="0" noProof="1" smtClean="0">
                <a:ln>
                  <a:noFill/>
                </a:ln>
                <a:solidFill>
                  <a:schemeClr val="tx1"/>
                </a:solidFill>
                <a:effectLst/>
                <a:uLnTx/>
                <a:uFillTx/>
                <a:latin typeface="黑体" panose="02010609060101010101" pitchFamily="49" charset="-122"/>
                <a:ea typeface="黑体" panose="02010609060101010101" pitchFamily="49" charset="-122"/>
                <a:cs typeface="+mj-cs"/>
                <a:sym typeface="+mn-ea"/>
              </a:rPr>
              <a:t>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客户端</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软件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pic>
        <p:nvPicPr>
          <p:cNvPr id="5" name="图片 4" descr="Image00415.bmp"/>
          <p:cNvPicPr>
            <a:picLocks noChangeAspect="1"/>
          </p:cNvPicPr>
          <p:nvPr/>
        </p:nvPicPr>
        <p:blipFill>
          <a:blip r:embed="rId3" cstate="print"/>
          <a:stretch>
            <a:fillRect/>
          </a:stretch>
        </p:blipFill>
        <p:spPr>
          <a:xfrm>
            <a:off x="4032131" y="2016340"/>
            <a:ext cx="5140907" cy="3849665"/>
          </a:xfrm>
          <a:prstGeom prst="rect">
            <a:avLst/>
          </a:prstGeom>
        </p:spPr>
      </p:pic>
      <p:sp>
        <p:nvSpPr>
          <p:cNvPr id="6" name="文本框 4"/>
          <p:cNvSpPr txBox="1"/>
          <p:nvPr/>
        </p:nvSpPr>
        <p:spPr>
          <a:xfrm>
            <a:off x="431881" y="2448370"/>
            <a:ext cx="5976415" cy="2806922"/>
          </a:xfrm>
          <a:prstGeom prst="rect">
            <a:avLst/>
          </a:prstGeom>
          <a:noFill/>
        </p:spPr>
        <p:txBody>
          <a:bodyPr wrap="square" rtlCol="0">
            <a:spAutoFit/>
          </a:bodyPr>
          <a:lstStyle/>
          <a:p>
            <a:pPr marL="285750" indent="-285750">
              <a:lnSpc>
                <a:spcPct val="140000"/>
              </a:lnSpc>
              <a:buFont typeface="Arial" panose="020B0604020202020204" pitchFamily="34" charset="0"/>
              <a:buChar char="•"/>
            </a:pPr>
            <a:r>
              <a:rPr lang="zh-CN" altLang="en-US" dirty="0" smtClean="0"/>
              <a:t>海量元件</a:t>
            </a:r>
            <a:endParaRPr lang="en-US" altLang="zh-CN" dirty="0" smtClean="0"/>
          </a:p>
          <a:p>
            <a:pPr marL="285750" indent="-285750">
              <a:lnSpc>
                <a:spcPct val="140000"/>
              </a:lnSpc>
              <a:buFont typeface="Arial" panose="020B0604020202020204" pitchFamily="34" charset="0"/>
              <a:buChar char="•"/>
            </a:pPr>
            <a:endParaRPr lang="en-US" altLang="zh-CN" dirty="0" smtClean="0"/>
          </a:p>
          <a:p>
            <a:pPr marL="285750" indent="-285750">
              <a:lnSpc>
                <a:spcPct val="140000"/>
              </a:lnSpc>
              <a:buFont typeface="Arial" panose="020B0604020202020204" pitchFamily="34" charset="0"/>
              <a:buChar char="•"/>
            </a:pPr>
            <a:r>
              <a:rPr lang="zh-CN" altLang="en-US" dirty="0" smtClean="0"/>
              <a:t>电、气、液混合线路自由搭建</a:t>
            </a:r>
            <a:endParaRPr lang="en-US" altLang="zh-CN" dirty="0" smtClean="0"/>
          </a:p>
          <a:p>
            <a:pPr marL="285750" indent="-285750">
              <a:lnSpc>
                <a:spcPct val="140000"/>
              </a:lnSpc>
            </a:pPr>
            <a:endParaRPr lang="en-US" altLang="zh-CN" dirty="0" smtClean="0"/>
          </a:p>
          <a:p>
            <a:pPr marL="285750" indent="-285750">
              <a:lnSpc>
                <a:spcPct val="140000"/>
              </a:lnSpc>
              <a:buFont typeface="Arial" panose="020B0604020202020204" pitchFamily="34" charset="0"/>
              <a:buChar char="•"/>
            </a:pPr>
            <a:r>
              <a:rPr lang="zh-CN" altLang="en-US" dirty="0" smtClean="0"/>
              <a:t>丰富多样的二维</a:t>
            </a:r>
            <a:r>
              <a:rPr lang="en-US" altLang="zh-CN" dirty="0" smtClean="0"/>
              <a:t>/</a:t>
            </a:r>
            <a:r>
              <a:rPr lang="zh-CN" altLang="en-US" dirty="0" smtClean="0"/>
              <a:t>三维控制对象</a:t>
            </a:r>
            <a:endParaRPr lang="en-US" altLang="zh-CN" dirty="0" smtClean="0"/>
          </a:p>
          <a:p>
            <a:pPr marL="285750" indent="-285750">
              <a:lnSpc>
                <a:spcPct val="140000"/>
              </a:lnSpc>
              <a:buFont typeface="Arial" panose="020B0604020202020204" pitchFamily="34" charset="0"/>
              <a:buChar char="•"/>
            </a:pPr>
            <a:endParaRPr lang="en-US" altLang="zh-CN" dirty="0" smtClean="0"/>
          </a:p>
          <a:p>
            <a:pPr marL="285750" indent="-285750">
              <a:lnSpc>
                <a:spcPct val="140000"/>
              </a:lnSpc>
              <a:buFont typeface="Arial" panose="020B0604020202020204" pitchFamily="34" charset="0"/>
              <a:buChar char="•"/>
            </a:pPr>
            <a:r>
              <a:rPr lang="zh-CN" altLang="en-US" dirty="0" smtClean="0"/>
              <a:t>结果实施运行仿真</a:t>
            </a:r>
            <a:endParaRPr lang="zh-CN" alt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23936" y="1728320"/>
            <a:ext cx="6624460" cy="646331"/>
          </a:xfrm>
          <a:prstGeom prst="rect">
            <a:avLst/>
          </a:prstGeom>
          <a:noFill/>
        </p:spPr>
        <p:txBody>
          <a:bodyPr wrap="square" rtlCol="0">
            <a:spAutoFit/>
          </a:bodyPr>
          <a:lstStyle/>
          <a:p>
            <a:r>
              <a:rPr lang="zh-CN" altLang="en-US" b="1" dirty="0">
                <a:solidFill>
                  <a:srgbClr val="FF0000"/>
                </a:solidFill>
              </a:rPr>
              <a:t>获取</a:t>
            </a:r>
            <a:r>
              <a:rPr lang="zh-CN" altLang="en-US" b="1" dirty="0" smtClean="0">
                <a:solidFill>
                  <a:srgbClr val="FF0000"/>
                </a:solidFill>
              </a:rPr>
              <a:t>方式  </a:t>
            </a:r>
            <a:r>
              <a:rPr lang="zh-CN" altLang="en-US" dirty="0" smtClean="0"/>
              <a:t>公司官网选择“软件下载”进入各客户端软件下载界面，选择“机电控制仿真软件”进下载安装</a:t>
            </a:r>
            <a:r>
              <a:rPr lang="zh-CN" altLang="en-US" b="1" dirty="0" smtClean="0">
                <a:solidFill>
                  <a:srgbClr val="FF0000"/>
                </a:solidFill>
              </a:rPr>
              <a:t> </a:t>
            </a:r>
            <a:r>
              <a:rPr lang="zh-CN" altLang="en-US" b="1" dirty="0" smtClean="0"/>
              <a:t>。 </a:t>
            </a:r>
            <a:endParaRPr lang="zh-CN" altLang="en-US" b="1" dirty="0"/>
          </a:p>
        </p:txBody>
      </p:sp>
      <p:pic>
        <p:nvPicPr>
          <p:cNvPr id="5" name="图片 4" descr="Image00416.bmp"/>
          <p:cNvPicPr>
            <a:picLocks noChangeAspect="1"/>
          </p:cNvPicPr>
          <p:nvPr/>
        </p:nvPicPr>
        <p:blipFill>
          <a:blip r:embed="rId3" cstate="print"/>
          <a:srcRect l="19010"/>
          <a:stretch>
            <a:fillRect/>
          </a:stretch>
        </p:blipFill>
        <p:spPr>
          <a:xfrm>
            <a:off x="1871981" y="2808395"/>
            <a:ext cx="5215145" cy="3023164"/>
          </a:xfrm>
          <a:prstGeom prst="rect">
            <a:avLst/>
          </a:prstGeom>
          <a:ln>
            <a:solidFill>
              <a:srgbClr val="0070C0"/>
            </a:solidFill>
          </a:ln>
        </p:spPr>
      </p:pic>
      <p:sp>
        <p:nvSpPr>
          <p:cNvPr id="6" name="矩形 5"/>
          <p:cNvSpPr/>
          <p:nvPr/>
        </p:nvSpPr>
        <p:spPr>
          <a:xfrm>
            <a:off x="5904261" y="2952405"/>
            <a:ext cx="1152080" cy="11520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endCxn id="6" idx="0"/>
          </p:cNvCxnSpPr>
          <p:nvPr/>
        </p:nvCxnSpPr>
        <p:spPr>
          <a:xfrm>
            <a:off x="4320151" y="2520375"/>
            <a:ext cx="2160150" cy="4320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4800" b="1" u="sng" noProof="1"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机电控制</a:t>
            </a:r>
            <a:r>
              <a:rPr kumimoji="0" lang="zh-CN" altLang="en-US" sz="4800" b="1" i="0" u="sng" strike="noStrike" kern="0" cap="none" spc="0" normalizeH="0" baseline="0" noProof="1" smtClean="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j-cs"/>
              </a:rPr>
              <a:t>仿真软件</a:t>
            </a:r>
            <a:r>
              <a:rPr kumimoji="0" lang="zh-CN" altLang="en-US" sz="4600" b="1" i="0" u="sng" strike="noStrike" kern="0" cap="none" spc="0" normalizeH="0" baseline="0" noProof="1" smtClean="0">
                <a:ln>
                  <a:noFill/>
                </a:ln>
                <a:solidFill>
                  <a:schemeClr val="tx1"/>
                </a:solidFill>
                <a:effectLst/>
                <a:uLnTx/>
                <a:uFillTx/>
                <a:latin typeface="黑体" panose="02010609060101010101" pitchFamily="49" charset="-122"/>
                <a:ea typeface="黑体" panose="02010609060101010101" pitchFamily="49" charset="-122"/>
                <a:cs typeface="+mj-cs"/>
                <a:sym typeface="+mn-ea"/>
              </a:rPr>
              <a:t>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客户端</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软件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91906" y="2232355"/>
            <a:ext cx="3007360" cy="2615139"/>
          </a:xfrm>
          <a:prstGeom prst="rect">
            <a:avLst/>
          </a:prstGeom>
          <a:noFill/>
        </p:spPr>
        <p:txBody>
          <a:bodyPr wrap="square" rtlCol="0">
            <a:spAutoFit/>
          </a:bodyPr>
          <a:lstStyle/>
          <a:p>
            <a:pPr marL="285750" indent="-285750">
              <a:lnSpc>
                <a:spcPct val="140000"/>
              </a:lnSpc>
              <a:buFont typeface="Arial" panose="020B0604020202020204" pitchFamily="34" charset="0"/>
              <a:buChar char="•"/>
            </a:pPr>
            <a:r>
              <a:rPr lang="zh-CN" altLang="en-US" sz="2400" dirty="0" smtClean="0"/>
              <a:t>教师管理</a:t>
            </a:r>
          </a:p>
          <a:p>
            <a:pPr marL="285750" indent="-285750">
              <a:lnSpc>
                <a:spcPct val="140000"/>
              </a:lnSpc>
              <a:buFont typeface="Arial" panose="020B0604020202020204" pitchFamily="34" charset="0"/>
              <a:buChar char="•"/>
            </a:pPr>
            <a:r>
              <a:rPr lang="zh-CN" altLang="en-US" sz="2400" dirty="0" smtClean="0"/>
              <a:t>学生</a:t>
            </a:r>
            <a:r>
              <a:rPr lang="zh-CN" altLang="en-US" sz="2400" dirty="0"/>
              <a:t>练习</a:t>
            </a:r>
          </a:p>
          <a:p>
            <a:pPr marL="285750" indent="-285750">
              <a:lnSpc>
                <a:spcPct val="140000"/>
              </a:lnSpc>
              <a:buFont typeface="Arial" panose="020B0604020202020204" pitchFamily="34" charset="0"/>
              <a:buChar char="•"/>
            </a:pPr>
            <a:r>
              <a:rPr lang="zh-CN" altLang="en-US" sz="2400" dirty="0"/>
              <a:t>自动</a:t>
            </a:r>
            <a:r>
              <a:rPr lang="zh-CN" altLang="en-US" sz="2400" dirty="0" smtClean="0"/>
              <a:t>评分</a:t>
            </a:r>
          </a:p>
          <a:p>
            <a:pPr marL="285750" indent="-285750">
              <a:lnSpc>
                <a:spcPct val="140000"/>
              </a:lnSpc>
              <a:buFont typeface="Arial" panose="020B0604020202020204" pitchFamily="34" charset="0"/>
              <a:buChar char="•"/>
            </a:pPr>
            <a:r>
              <a:rPr lang="zh-CN" altLang="en-US" sz="2400" dirty="0" smtClean="0"/>
              <a:t>结果查看</a:t>
            </a:r>
          </a:p>
          <a:p>
            <a:pPr marL="285750" indent="-285750">
              <a:lnSpc>
                <a:spcPct val="140000"/>
              </a:lnSpc>
              <a:buFont typeface="Arial" panose="020B0604020202020204" pitchFamily="34" charset="0"/>
              <a:buChar char="•"/>
            </a:pPr>
            <a:r>
              <a:rPr lang="zh-CN" altLang="en-US" sz="2400" dirty="0" smtClean="0"/>
              <a:t>成绩导出</a:t>
            </a:r>
            <a:endParaRPr lang="zh-CN" altLang="en-US" sz="2400" dirty="0"/>
          </a:p>
        </p:txBody>
      </p:sp>
      <p:sp>
        <p:nvSpPr>
          <p:cNvPr id="7" name="内容占位符 2"/>
          <p:cNvSpPr txBox="1">
            <a:spLocks/>
          </p:cNvSpPr>
          <p:nvPr/>
        </p:nvSpPr>
        <p:spPr>
          <a:xfrm>
            <a:off x="403225" y="652463"/>
            <a:ext cx="8553450" cy="911225"/>
          </a:xfrm>
          <a:prstGeom prst="rect">
            <a:avLst/>
          </a:prstGeom>
          <a:noFill/>
          <a:ln w="9525">
            <a:noFill/>
          </a:ln>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600" b="1" i="0" u="sng" strike="noStrike" kern="0" cap="none" spc="0" normalizeH="0" baseline="0" noProof="1" smtClean="0">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smtClean="0">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smtClean="0">
                <a:ln>
                  <a:noFill/>
                </a:ln>
                <a:solidFill>
                  <a:schemeClr val="tx1"/>
                </a:solidFill>
                <a:effectLst/>
                <a:uLnTx/>
                <a:uFillTx/>
                <a:latin typeface="隶书" panose="02010509060101010101" pitchFamily="49" charset="-122"/>
                <a:ea typeface="隶书" panose="02010509060101010101" pitchFamily="49" charset="-122"/>
                <a:cs typeface="+mj-cs"/>
                <a:sym typeface="+mn-ea"/>
              </a:rPr>
              <a:t>游览器仿真       </a:t>
            </a:r>
            <a:r>
              <a:rPr kumimoji="0" lang="zh-CN" altLang="en-US" sz="3200" b="1" i="0" u="none" strike="noStrike" kern="0" cap="none" spc="0" normalizeH="0" baseline="0" noProof="1" smtClean="0">
                <a:ln>
                  <a:noFill/>
                </a:ln>
                <a:solidFill>
                  <a:schemeClr val="tx1"/>
                </a:solidFill>
                <a:effectLst/>
                <a:uLnTx/>
                <a:uFillTx/>
                <a:latin typeface="隶书" panose="02010509060101010101" pitchFamily="49" charset="-122"/>
                <a:ea typeface="隶书" panose="02010509060101010101" pitchFamily="49" charset="-122"/>
                <a:cs typeface="+mj-cs"/>
                <a:sym typeface="+mn-ea"/>
              </a:rPr>
              <a:t> </a:t>
            </a:r>
            <a:endPar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endParaRPr>
          </a:p>
        </p:txBody>
      </p:sp>
      <p:pic>
        <p:nvPicPr>
          <p:cNvPr id="4" name="图片 3" descr="Image00423.bmp"/>
          <p:cNvPicPr>
            <a:picLocks noChangeAspect="1"/>
          </p:cNvPicPr>
          <p:nvPr/>
        </p:nvPicPr>
        <p:blipFill>
          <a:blip r:embed="rId2" cstate="print"/>
          <a:stretch>
            <a:fillRect/>
          </a:stretch>
        </p:blipFill>
        <p:spPr>
          <a:xfrm>
            <a:off x="3528096" y="1800325"/>
            <a:ext cx="5429940" cy="4247614"/>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4800" b="1" u="sng" noProof="1"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机电控制</a:t>
            </a:r>
            <a:r>
              <a:rPr kumimoji="0" lang="zh-CN" altLang="en-US" sz="4800" b="1" i="0" u="sng" strike="noStrike" kern="0" cap="none" spc="0" normalizeH="0" baseline="0" noProof="1" smtClean="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j-cs"/>
              </a:rPr>
              <a:t>仿真软件</a:t>
            </a:r>
            <a:r>
              <a:rPr kumimoji="0" lang="zh-CN" altLang="en-US" sz="4600" b="1" i="0" u="sng" strike="noStrike" kern="0" cap="none" spc="0" normalizeH="0" baseline="0" noProof="1" smtClean="0">
                <a:ln>
                  <a:noFill/>
                </a:ln>
                <a:solidFill>
                  <a:schemeClr val="tx1"/>
                </a:solidFill>
                <a:effectLst/>
                <a:uLnTx/>
                <a:uFillTx/>
                <a:latin typeface="黑体" panose="02010609060101010101" pitchFamily="49" charset="-122"/>
                <a:ea typeface="黑体" panose="02010609060101010101" pitchFamily="49" charset="-122"/>
                <a:cs typeface="+mj-cs"/>
                <a:sym typeface="+mn-ea"/>
              </a:rPr>
              <a:t>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客户端</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软件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pic>
        <p:nvPicPr>
          <p:cNvPr id="7" name="图片 6" descr="Image00656.bmp"/>
          <p:cNvPicPr>
            <a:picLocks noChangeAspect="1"/>
          </p:cNvPicPr>
          <p:nvPr/>
        </p:nvPicPr>
        <p:blipFill>
          <a:blip r:embed="rId3" cstate="print"/>
          <a:stretch>
            <a:fillRect/>
          </a:stretch>
        </p:blipFill>
        <p:spPr>
          <a:xfrm>
            <a:off x="431881" y="2232355"/>
            <a:ext cx="5184360" cy="3886242"/>
          </a:xfrm>
          <a:prstGeom prst="rect">
            <a:avLst/>
          </a:prstGeom>
        </p:spPr>
      </p:pic>
      <p:sp>
        <p:nvSpPr>
          <p:cNvPr id="8" name="矩形 7"/>
          <p:cNvSpPr/>
          <p:nvPr/>
        </p:nvSpPr>
        <p:spPr>
          <a:xfrm>
            <a:off x="3384086" y="3744460"/>
            <a:ext cx="2016224"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flipV="1">
            <a:off x="5400226" y="2664385"/>
            <a:ext cx="792055" cy="10800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2"/>
          <p:cNvSpPr txBox="1"/>
          <p:nvPr/>
        </p:nvSpPr>
        <p:spPr>
          <a:xfrm>
            <a:off x="287871" y="1584310"/>
            <a:ext cx="4320300" cy="369332"/>
          </a:xfrm>
          <a:prstGeom prst="rect">
            <a:avLst/>
          </a:prstGeom>
          <a:noFill/>
        </p:spPr>
        <p:txBody>
          <a:bodyPr wrap="square" rtlCol="0">
            <a:spAutoFit/>
          </a:bodyPr>
          <a:lstStyle/>
          <a:p>
            <a:r>
              <a:rPr lang="zh-CN" altLang="en-US" b="1" dirty="0" smtClean="0">
                <a:solidFill>
                  <a:srgbClr val="FF0000"/>
                </a:solidFill>
              </a:rPr>
              <a:t>软件登录</a:t>
            </a:r>
            <a:endParaRPr lang="zh-CN" altLang="en-US" b="1" dirty="0"/>
          </a:p>
        </p:txBody>
      </p:sp>
      <p:sp>
        <p:nvSpPr>
          <p:cNvPr id="13" name="文本框 2"/>
          <p:cNvSpPr txBox="1"/>
          <p:nvPr/>
        </p:nvSpPr>
        <p:spPr>
          <a:xfrm>
            <a:off x="6192281" y="2232355"/>
            <a:ext cx="3024210" cy="1754326"/>
          </a:xfrm>
          <a:prstGeom prst="rect">
            <a:avLst/>
          </a:prstGeom>
          <a:noFill/>
        </p:spPr>
        <p:txBody>
          <a:bodyPr wrap="square" rtlCol="0">
            <a:spAutoFit/>
          </a:bodyPr>
          <a:lstStyle/>
          <a:p>
            <a:r>
              <a:rPr lang="zh-CN" altLang="en-US" b="1" dirty="0" smtClean="0"/>
              <a:t>登录条件：</a:t>
            </a:r>
            <a:r>
              <a:rPr lang="zh-CN" altLang="en-US" dirty="0" smtClean="0"/>
              <a:t>互联网畅通</a:t>
            </a:r>
            <a:endParaRPr lang="en-US" altLang="zh-CN" dirty="0" smtClean="0"/>
          </a:p>
          <a:p>
            <a:endParaRPr lang="en-US" altLang="zh-CN" dirty="0" smtClean="0"/>
          </a:p>
          <a:p>
            <a:r>
              <a:rPr lang="zh-CN" altLang="en-US" dirty="0" smtClean="0"/>
              <a:t>通过账号登录</a:t>
            </a:r>
            <a:endParaRPr lang="en-US" altLang="zh-CN" dirty="0" smtClean="0"/>
          </a:p>
          <a:p>
            <a:r>
              <a:rPr lang="zh-CN" altLang="en-US" dirty="0" smtClean="0"/>
              <a:t>教师账号：</a:t>
            </a:r>
            <a:r>
              <a:rPr lang="en-US" altLang="zh-CN" b="1" dirty="0" smtClean="0"/>
              <a:t>5</a:t>
            </a:r>
            <a:r>
              <a:rPr lang="zh-CN" altLang="en-US" b="1" dirty="0" smtClean="0"/>
              <a:t>位</a:t>
            </a:r>
          </a:p>
          <a:p>
            <a:r>
              <a:rPr lang="zh-CN" altLang="en-US" dirty="0" smtClean="0"/>
              <a:t>学生账号：</a:t>
            </a:r>
            <a:r>
              <a:rPr lang="en-US" altLang="zh-CN" b="1" dirty="0" smtClean="0"/>
              <a:t>8</a:t>
            </a:r>
            <a:r>
              <a:rPr lang="zh-CN" altLang="en-US" b="1" dirty="0" smtClean="0"/>
              <a:t>位</a:t>
            </a:r>
          </a:p>
          <a:p>
            <a:endParaRPr lang="zh-CN" altLang="en-US" dirty="0"/>
          </a:p>
        </p:txBody>
      </p:sp>
      <p:sp>
        <p:nvSpPr>
          <p:cNvPr id="16" name="文本框 2"/>
          <p:cNvSpPr txBox="1"/>
          <p:nvPr/>
        </p:nvSpPr>
        <p:spPr>
          <a:xfrm>
            <a:off x="6120276" y="4104485"/>
            <a:ext cx="3168220" cy="2031325"/>
          </a:xfrm>
          <a:prstGeom prst="rect">
            <a:avLst/>
          </a:prstGeom>
          <a:noFill/>
        </p:spPr>
        <p:txBody>
          <a:bodyPr wrap="square" rtlCol="0">
            <a:spAutoFit/>
          </a:bodyPr>
          <a:lstStyle/>
          <a:p>
            <a:r>
              <a:rPr lang="zh-CN" altLang="en-US" b="1" dirty="0" smtClean="0">
                <a:solidFill>
                  <a:srgbClr val="FF6600"/>
                </a:solidFill>
              </a:rPr>
              <a:t>账号说明：</a:t>
            </a:r>
            <a:endParaRPr lang="en-US" altLang="zh-CN" b="1" dirty="0" smtClean="0">
              <a:solidFill>
                <a:srgbClr val="FF6600"/>
              </a:solidFill>
            </a:endParaRPr>
          </a:p>
          <a:p>
            <a:r>
              <a:rPr lang="zh-CN" altLang="en-US" dirty="0" smtClean="0">
                <a:solidFill>
                  <a:srgbClr val="FF6600"/>
                </a:solidFill>
              </a:rPr>
              <a:t>教师和学生账号只在故障设置</a:t>
            </a:r>
            <a:r>
              <a:rPr lang="en-US" altLang="zh-CN" dirty="0" smtClean="0">
                <a:solidFill>
                  <a:srgbClr val="FF6600"/>
                </a:solidFill>
              </a:rPr>
              <a:t>/</a:t>
            </a:r>
            <a:r>
              <a:rPr lang="zh-CN" altLang="en-US" dirty="0" smtClean="0">
                <a:solidFill>
                  <a:srgbClr val="FF6600"/>
                </a:solidFill>
              </a:rPr>
              <a:t>修复功能上有所区别，其他使用功能一样。</a:t>
            </a:r>
            <a:endParaRPr lang="en-US" altLang="zh-CN" dirty="0" smtClean="0">
              <a:solidFill>
                <a:srgbClr val="FF6600"/>
              </a:solidFill>
            </a:endParaRPr>
          </a:p>
          <a:p>
            <a:endParaRPr lang="en-US" altLang="zh-CN" dirty="0" smtClean="0">
              <a:solidFill>
                <a:srgbClr val="FF6600"/>
              </a:solidFill>
            </a:endParaRPr>
          </a:p>
          <a:p>
            <a:r>
              <a:rPr lang="zh-CN" altLang="en-US" dirty="0" smtClean="0">
                <a:solidFill>
                  <a:srgbClr val="FF6600"/>
                </a:solidFill>
              </a:rPr>
              <a:t>教师账号：只能设置故障</a:t>
            </a:r>
            <a:endParaRPr lang="en-US" altLang="zh-CN" dirty="0" smtClean="0">
              <a:solidFill>
                <a:srgbClr val="FF6600"/>
              </a:solidFill>
            </a:endParaRPr>
          </a:p>
          <a:p>
            <a:r>
              <a:rPr lang="zh-CN" altLang="en-US" dirty="0" smtClean="0">
                <a:solidFill>
                  <a:srgbClr val="FF6600"/>
                </a:solidFill>
              </a:rPr>
              <a:t>学生账号：只能修复故障</a:t>
            </a:r>
            <a:endParaRPr lang="zh-CN" altLang="en-US" dirty="0">
              <a:solidFill>
                <a:srgbClr val="FF66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4800" b="1" u="sng" noProof="1"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机电控制</a:t>
            </a:r>
            <a:r>
              <a:rPr kumimoji="0" lang="zh-CN" altLang="en-US" sz="4800" b="1" i="0" u="sng" strike="noStrike" kern="0" cap="none" spc="0" normalizeH="0" baseline="0" noProof="1" smtClean="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j-cs"/>
              </a:rPr>
              <a:t>仿真软件</a:t>
            </a:r>
            <a:r>
              <a:rPr kumimoji="0" lang="zh-CN" altLang="en-US" sz="4600" b="1" i="0" u="sng" strike="noStrike" kern="0" cap="none" spc="0" normalizeH="0" baseline="0" noProof="1" smtClean="0">
                <a:ln>
                  <a:noFill/>
                </a:ln>
                <a:solidFill>
                  <a:schemeClr val="tx1"/>
                </a:solidFill>
                <a:effectLst/>
                <a:uLnTx/>
                <a:uFillTx/>
                <a:latin typeface="黑体" panose="02010609060101010101" pitchFamily="49" charset="-122"/>
                <a:ea typeface="黑体" panose="02010609060101010101" pitchFamily="49" charset="-122"/>
                <a:cs typeface="+mj-cs"/>
                <a:sym typeface="+mn-ea"/>
              </a:rPr>
              <a:t>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客户端</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软件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14" name="文本框 2"/>
          <p:cNvSpPr txBox="1"/>
          <p:nvPr/>
        </p:nvSpPr>
        <p:spPr>
          <a:xfrm>
            <a:off x="287871" y="1584310"/>
            <a:ext cx="4320300" cy="369332"/>
          </a:xfrm>
          <a:prstGeom prst="rect">
            <a:avLst/>
          </a:prstGeom>
          <a:noFill/>
        </p:spPr>
        <p:txBody>
          <a:bodyPr wrap="square" rtlCol="0">
            <a:spAutoFit/>
          </a:bodyPr>
          <a:lstStyle/>
          <a:p>
            <a:r>
              <a:rPr lang="zh-CN" altLang="en-US" b="1" dirty="0" smtClean="0">
                <a:solidFill>
                  <a:srgbClr val="FF0000"/>
                </a:solidFill>
              </a:rPr>
              <a:t>软件架构</a:t>
            </a:r>
            <a:endParaRPr lang="zh-CN" altLang="en-US" b="1" dirty="0"/>
          </a:p>
        </p:txBody>
      </p:sp>
      <p:pic>
        <p:nvPicPr>
          <p:cNvPr id="18" name="图片 17" descr="Image00419.bmp"/>
          <p:cNvPicPr>
            <a:picLocks noChangeAspect="1"/>
          </p:cNvPicPr>
          <p:nvPr/>
        </p:nvPicPr>
        <p:blipFill>
          <a:blip r:embed="rId2" cstate="print"/>
          <a:stretch>
            <a:fillRect/>
          </a:stretch>
        </p:blipFill>
        <p:spPr>
          <a:xfrm>
            <a:off x="1151931" y="2016340"/>
            <a:ext cx="7571951" cy="446431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4800" b="1" u="sng" noProof="1"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机电控制</a:t>
            </a:r>
            <a:r>
              <a:rPr kumimoji="0" lang="zh-CN" altLang="en-US" sz="4800" b="1" i="0" u="sng" strike="noStrike" kern="0" cap="none" spc="0" normalizeH="0" baseline="0" noProof="1" smtClean="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j-cs"/>
              </a:rPr>
              <a:t>仿真软件</a:t>
            </a:r>
            <a:r>
              <a:rPr kumimoji="0" lang="zh-CN" altLang="en-US" sz="4600" b="1" i="0" u="sng" strike="noStrike" kern="0" cap="none" spc="0" normalizeH="0" baseline="0" noProof="1" smtClean="0">
                <a:ln>
                  <a:noFill/>
                </a:ln>
                <a:solidFill>
                  <a:schemeClr val="tx1"/>
                </a:solidFill>
                <a:effectLst/>
                <a:uLnTx/>
                <a:uFillTx/>
                <a:latin typeface="黑体" panose="02010609060101010101" pitchFamily="49" charset="-122"/>
                <a:ea typeface="黑体" panose="02010609060101010101" pitchFamily="49" charset="-122"/>
                <a:cs typeface="+mj-cs"/>
                <a:sym typeface="+mn-ea"/>
              </a:rPr>
              <a:t>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客户端</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软件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5" name="文本框 2"/>
          <p:cNvSpPr txBox="1"/>
          <p:nvPr/>
        </p:nvSpPr>
        <p:spPr>
          <a:xfrm>
            <a:off x="287871" y="1584310"/>
            <a:ext cx="4320300" cy="369332"/>
          </a:xfrm>
          <a:prstGeom prst="rect">
            <a:avLst/>
          </a:prstGeom>
          <a:noFill/>
        </p:spPr>
        <p:txBody>
          <a:bodyPr wrap="square" rtlCol="0">
            <a:spAutoFit/>
          </a:bodyPr>
          <a:lstStyle/>
          <a:p>
            <a:r>
              <a:rPr lang="zh-CN" altLang="en-US" b="1" dirty="0" smtClean="0">
                <a:solidFill>
                  <a:srgbClr val="FF0000"/>
                </a:solidFill>
              </a:rPr>
              <a:t>海量元件</a:t>
            </a:r>
            <a:endParaRPr lang="zh-CN" altLang="en-US" b="1" dirty="0">
              <a:solidFill>
                <a:srgbClr val="FF0000"/>
              </a:solidFill>
            </a:endParaRPr>
          </a:p>
        </p:txBody>
      </p:sp>
      <p:pic>
        <p:nvPicPr>
          <p:cNvPr id="42" name="图片 41" descr="Image00420.bmp"/>
          <p:cNvPicPr>
            <a:picLocks noChangeAspect="1"/>
          </p:cNvPicPr>
          <p:nvPr/>
        </p:nvPicPr>
        <p:blipFill>
          <a:blip r:embed="rId2" cstate="print"/>
          <a:stretch>
            <a:fillRect/>
          </a:stretch>
        </p:blipFill>
        <p:spPr>
          <a:xfrm>
            <a:off x="1007921" y="2160350"/>
            <a:ext cx="7200351" cy="4247327"/>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4800" b="1" u="sng" noProof="1"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机电控制</a:t>
            </a:r>
            <a:r>
              <a:rPr kumimoji="0" lang="zh-CN" altLang="en-US" sz="4800" b="1" i="0" u="sng" strike="noStrike" kern="0" cap="none" spc="0" normalizeH="0" baseline="0" noProof="1" smtClean="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j-cs"/>
              </a:rPr>
              <a:t>仿真软件</a:t>
            </a:r>
            <a:r>
              <a:rPr kumimoji="0" lang="zh-CN" altLang="en-US" sz="4600" b="1" i="0" u="sng" strike="noStrike" kern="0" cap="none" spc="0" normalizeH="0" baseline="0" noProof="1" smtClean="0">
                <a:ln>
                  <a:noFill/>
                </a:ln>
                <a:solidFill>
                  <a:schemeClr val="tx1"/>
                </a:solidFill>
                <a:effectLst/>
                <a:uLnTx/>
                <a:uFillTx/>
                <a:latin typeface="黑体" panose="02010609060101010101" pitchFamily="49" charset="-122"/>
                <a:ea typeface="黑体" panose="02010609060101010101" pitchFamily="49" charset="-122"/>
                <a:cs typeface="+mj-cs"/>
                <a:sym typeface="+mn-ea"/>
              </a:rPr>
              <a:t>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客户端</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软件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5" name="文本框 2"/>
          <p:cNvSpPr txBox="1"/>
          <p:nvPr/>
        </p:nvSpPr>
        <p:spPr>
          <a:xfrm>
            <a:off x="287871" y="1512305"/>
            <a:ext cx="4320300" cy="433260"/>
          </a:xfrm>
          <a:prstGeom prst="rect">
            <a:avLst/>
          </a:prstGeom>
          <a:noFill/>
        </p:spPr>
        <p:txBody>
          <a:bodyPr wrap="square" rtlCol="0">
            <a:spAutoFit/>
          </a:bodyPr>
          <a:lstStyle/>
          <a:p>
            <a:pPr marL="285750" indent="-285750">
              <a:lnSpc>
                <a:spcPct val="140000"/>
              </a:lnSpc>
            </a:pPr>
            <a:r>
              <a:rPr lang="zh-CN" altLang="en-US" b="1" dirty="0" smtClean="0">
                <a:solidFill>
                  <a:srgbClr val="FF0000"/>
                </a:solidFill>
              </a:rPr>
              <a:t>丰富多样的二维</a:t>
            </a:r>
            <a:r>
              <a:rPr lang="en-US" altLang="zh-CN" b="1" dirty="0" smtClean="0">
                <a:solidFill>
                  <a:srgbClr val="FF0000"/>
                </a:solidFill>
              </a:rPr>
              <a:t>/</a:t>
            </a:r>
            <a:r>
              <a:rPr lang="zh-CN" altLang="en-US" b="1" dirty="0" smtClean="0">
                <a:solidFill>
                  <a:srgbClr val="FF0000"/>
                </a:solidFill>
              </a:rPr>
              <a:t>三维控制对象</a:t>
            </a:r>
            <a:endParaRPr lang="en-US" altLang="zh-CN" b="1" dirty="0" smtClean="0">
              <a:solidFill>
                <a:srgbClr val="FF0000"/>
              </a:solidFill>
            </a:endParaRPr>
          </a:p>
        </p:txBody>
      </p:sp>
      <p:pic>
        <p:nvPicPr>
          <p:cNvPr id="6" name="图片 5" descr="Image00421.bmp"/>
          <p:cNvPicPr>
            <a:picLocks noChangeAspect="1"/>
          </p:cNvPicPr>
          <p:nvPr/>
        </p:nvPicPr>
        <p:blipFill>
          <a:blip r:embed="rId2" cstate="print"/>
          <a:stretch>
            <a:fillRect/>
          </a:stretch>
        </p:blipFill>
        <p:spPr>
          <a:xfrm>
            <a:off x="1727971" y="1944335"/>
            <a:ext cx="6925149" cy="4589529"/>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4800" b="1" u="sng" noProof="1"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机电控制</a:t>
            </a:r>
            <a:r>
              <a:rPr kumimoji="0" lang="zh-CN" altLang="en-US" sz="4800" b="1" i="0" u="sng" strike="noStrike" kern="0" cap="none" spc="0" normalizeH="0" baseline="0" noProof="1" smtClean="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j-cs"/>
              </a:rPr>
              <a:t>仿真软件</a:t>
            </a:r>
            <a:r>
              <a:rPr kumimoji="0" lang="zh-CN" altLang="en-US" sz="4600" b="1" i="0" u="sng" strike="noStrike" kern="0" cap="none" spc="0" normalizeH="0" baseline="0" noProof="1" smtClean="0">
                <a:ln>
                  <a:noFill/>
                </a:ln>
                <a:solidFill>
                  <a:schemeClr val="tx1"/>
                </a:solidFill>
                <a:effectLst/>
                <a:uLnTx/>
                <a:uFillTx/>
                <a:latin typeface="黑体" panose="02010609060101010101" pitchFamily="49" charset="-122"/>
                <a:ea typeface="黑体" panose="02010609060101010101" pitchFamily="49" charset="-122"/>
                <a:cs typeface="+mj-cs"/>
                <a:sym typeface="+mn-ea"/>
              </a:rPr>
              <a:t>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客户端</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软件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5" name="文本框 2"/>
          <p:cNvSpPr txBox="1"/>
          <p:nvPr/>
        </p:nvSpPr>
        <p:spPr>
          <a:xfrm>
            <a:off x="287871" y="1512305"/>
            <a:ext cx="4320300" cy="433260"/>
          </a:xfrm>
          <a:prstGeom prst="rect">
            <a:avLst/>
          </a:prstGeom>
          <a:noFill/>
        </p:spPr>
        <p:txBody>
          <a:bodyPr wrap="square" rtlCol="0">
            <a:spAutoFit/>
          </a:bodyPr>
          <a:lstStyle/>
          <a:p>
            <a:pPr marL="285750" indent="-285750">
              <a:lnSpc>
                <a:spcPct val="140000"/>
              </a:lnSpc>
            </a:pPr>
            <a:r>
              <a:rPr lang="zh-CN" altLang="en-US" b="1" dirty="0" smtClean="0">
                <a:solidFill>
                  <a:srgbClr val="FF0000"/>
                </a:solidFill>
              </a:rPr>
              <a:t>软件主要功能：</a:t>
            </a:r>
            <a:endParaRPr lang="en-US" altLang="zh-CN" b="1" dirty="0" smtClean="0">
              <a:solidFill>
                <a:srgbClr val="FF0000"/>
              </a:solidFill>
            </a:endParaRPr>
          </a:p>
        </p:txBody>
      </p:sp>
      <p:pic>
        <p:nvPicPr>
          <p:cNvPr id="7" name="图片 6" descr="Image00422.bmp"/>
          <p:cNvPicPr>
            <a:picLocks noChangeAspect="1"/>
          </p:cNvPicPr>
          <p:nvPr/>
        </p:nvPicPr>
        <p:blipFill>
          <a:blip r:embed="rId2" cstate="print"/>
          <a:stretch>
            <a:fillRect/>
          </a:stretch>
        </p:blipFill>
        <p:spPr>
          <a:xfrm>
            <a:off x="3600101" y="1872330"/>
            <a:ext cx="5559684" cy="4541552"/>
          </a:xfrm>
          <a:prstGeom prst="rect">
            <a:avLst/>
          </a:prstGeom>
          <a:ln>
            <a:solidFill>
              <a:srgbClr val="0070C0"/>
            </a:solidFill>
          </a:ln>
        </p:spPr>
      </p:pic>
      <p:sp>
        <p:nvSpPr>
          <p:cNvPr id="8" name="文本框 4"/>
          <p:cNvSpPr txBox="1"/>
          <p:nvPr/>
        </p:nvSpPr>
        <p:spPr>
          <a:xfrm>
            <a:off x="359876" y="3096415"/>
            <a:ext cx="5976415" cy="2031325"/>
          </a:xfrm>
          <a:prstGeom prst="rect">
            <a:avLst/>
          </a:prstGeom>
          <a:noFill/>
        </p:spPr>
        <p:txBody>
          <a:bodyPr wrap="square" rtlCol="0">
            <a:spAutoFit/>
          </a:bodyPr>
          <a:lstStyle/>
          <a:p>
            <a:pPr marL="285750" indent="-285750">
              <a:lnSpc>
                <a:spcPct val="140000"/>
              </a:lnSpc>
              <a:buFont typeface="Wingdings" pitchFamily="2" charset="2"/>
              <a:buChar char="Ø"/>
            </a:pPr>
            <a:r>
              <a:rPr lang="zh-CN" altLang="en-US" dirty="0" smtClean="0"/>
              <a:t>线路自由连接</a:t>
            </a:r>
            <a:endParaRPr lang="en-US" altLang="zh-CN" dirty="0" smtClean="0"/>
          </a:p>
          <a:p>
            <a:pPr marL="285750" indent="-285750">
              <a:lnSpc>
                <a:spcPct val="140000"/>
              </a:lnSpc>
              <a:buFont typeface="Wingdings" pitchFamily="2" charset="2"/>
              <a:buChar char="Ø"/>
            </a:pPr>
            <a:r>
              <a:rPr lang="zh-CN" altLang="en-US" dirty="0" smtClean="0"/>
              <a:t>电、气、液混合线路搭建</a:t>
            </a:r>
            <a:endParaRPr lang="en-US" altLang="zh-CN" dirty="0" smtClean="0"/>
          </a:p>
          <a:p>
            <a:pPr marL="285750" indent="-285750">
              <a:lnSpc>
                <a:spcPct val="140000"/>
              </a:lnSpc>
              <a:buFont typeface="Wingdings" pitchFamily="2" charset="2"/>
              <a:buChar char="Ø"/>
            </a:pPr>
            <a:r>
              <a:rPr lang="en-US" altLang="zh-CN" dirty="0" smtClean="0"/>
              <a:t>PLC</a:t>
            </a:r>
            <a:r>
              <a:rPr lang="zh-CN" altLang="en-US" dirty="0" smtClean="0"/>
              <a:t>程序自由编辑</a:t>
            </a:r>
            <a:endParaRPr lang="en-US" altLang="zh-CN" dirty="0" smtClean="0"/>
          </a:p>
          <a:p>
            <a:pPr marL="285750" indent="-285750">
              <a:lnSpc>
                <a:spcPct val="140000"/>
              </a:lnSpc>
              <a:buFont typeface="Wingdings" pitchFamily="2" charset="2"/>
              <a:buChar char="Ø"/>
            </a:pPr>
            <a:r>
              <a:rPr lang="zh-CN" altLang="en-US" dirty="0" smtClean="0"/>
              <a:t>实时测量、实时运行</a:t>
            </a:r>
            <a:endParaRPr lang="en-US" altLang="zh-CN" dirty="0" smtClean="0"/>
          </a:p>
          <a:p>
            <a:pPr marL="285750" indent="-285750">
              <a:lnSpc>
                <a:spcPct val="140000"/>
              </a:lnSpc>
              <a:buFont typeface="Wingdings" pitchFamily="2" charset="2"/>
              <a:buChar char="Ø"/>
            </a:pPr>
            <a:r>
              <a:rPr lang="zh-CN" altLang="en-US" dirty="0" smtClean="0"/>
              <a:t>自由设故</a:t>
            </a:r>
            <a:r>
              <a:rPr lang="en-US" altLang="zh-CN" dirty="0" smtClean="0"/>
              <a:t>/</a:t>
            </a:r>
            <a:r>
              <a:rPr lang="zh-CN" altLang="en-US" dirty="0" smtClean="0"/>
              <a:t>故障检修训练</a:t>
            </a:r>
            <a:endParaRPr lang="en-US" altLang="zh-CN"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4800" b="1" u="sng" noProof="1"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机电控制</a:t>
            </a:r>
            <a:r>
              <a:rPr kumimoji="0" lang="zh-CN" altLang="en-US" sz="4800" b="1" i="0" u="sng" strike="noStrike" kern="0" cap="none" spc="0" normalizeH="0" baseline="0" noProof="1" smtClean="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j-cs"/>
              </a:rPr>
              <a:t>仿真软件</a:t>
            </a:r>
            <a:r>
              <a:rPr kumimoji="0" lang="zh-CN" altLang="en-US" sz="4600" b="1" i="0" u="sng" strike="noStrike" kern="0" cap="none" spc="0" normalizeH="0" baseline="0" noProof="1" smtClean="0">
                <a:ln>
                  <a:noFill/>
                </a:ln>
                <a:solidFill>
                  <a:schemeClr val="tx1"/>
                </a:solidFill>
                <a:effectLst/>
                <a:uLnTx/>
                <a:uFillTx/>
                <a:latin typeface="黑体" panose="02010609060101010101" pitchFamily="49" charset="-122"/>
                <a:ea typeface="黑体" panose="02010609060101010101" pitchFamily="49" charset="-122"/>
                <a:cs typeface="+mj-cs"/>
                <a:sym typeface="+mn-ea"/>
              </a:rPr>
              <a:t>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客户端</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软件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pic>
        <p:nvPicPr>
          <p:cNvPr id="9" name="图片 8" descr="Image00417.bmp"/>
          <p:cNvPicPr>
            <a:picLocks noChangeAspect="1"/>
          </p:cNvPicPr>
          <p:nvPr/>
        </p:nvPicPr>
        <p:blipFill>
          <a:blip r:embed="rId2" cstate="print"/>
          <a:stretch>
            <a:fillRect/>
          </a:stretch>
        </p:blipFill>
        <p:spPr>
          <a:xfrm>
            <a:off x="503886" y="2160350"/>
            <a:ext cx="5574772" cy="2088145"/>
          </a:xfrm>
          <a:prstGeom prst="rect">
            <a:avLst/>
          </a:prstGeom>
          <a:ln>
            <a:solidFill>
              <a:srgbClr val="0070C0"/>
            </a:solidFill>
          </a:ln>
        </p:spPr>
      </p:pic>
      <p:sp>
        <p:nvSpPr>
          <p:cNvPr id="10" name="矩形 9"/>
          <p:cNvSpPr/>
          <p:nvPr/>
        </p:nvSpPr>
        <p:spPr>
          <a:xfrm>
            <a:off x="3528096" y="3024409"/>
            <a:ext cx="2232155" cy="648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Image00418.bmp"/>
          <p:cNvPicPr>
            <a:picLocks noChangeAspect="1"/>
          </p:cNvPicPr>
          <p:nvPr/>
        </p:nvPicPr>
        <p:blipFill>
          <a:blip r:embed="rId3" cstate="print"/>
          <a:stretch>
            <a:fillRect/>
          </a:stretch>
        </p:blipFill>
        <p:spPr>
          <a:xfrm>
            <a:off x="6624311" y="2016339"/>
            <a:ext cx="2448170" cy="4657711"/>
          </a:xfrm>
          <a:prstGeom prst="rect">
            <a:avLst/>
          </a:prstGeom>
          <a:ln>
            <a:solidFill>
              <a:srgbClr val="0070C0"/>
            </a:solidFill>
          </a:ln>
        </p:spPr>
      </p:pic>
      <p:sp>
        <p:nvSpPr>
          <p:cNvPr id="12" name="矩形 11"/>
          <p:cNvSpPr/>
          <p:nvPr/>
        </p:nvSpPr>
        <p:spPr>
          <a:xfrm>
            <a:off x="6768321" y="2952405"/>
            <a:ext cx="1944135" cy="115208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840326" y="4968546"/>
            <a:ext cx="1800125" cy="936064"/>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
          <p:cNvSpPr txBox="1"/>
          <p:nvPr/>
        </p:nvSpPr>
        <p:spPr>
          <a:xfrm>
            <a:off x="575891" y="1584310"/>
            <a:ext cx="6480450" cy="369332"/>
          </a:xfrm>
          <a:prstGeom prst="rect">
            <a:avLst/>
          </a:prstGeom>
          <a:noFill/>
        </p:spPr>
        <p:txBody>
          <a:bodyPr wrap="square" rtlCol="0">
            <a:spAutoFit/>
          </a:bodyPr>
          <a:lstStyle/>
          <a:p>
            <a:r>
              <a:rPr lang="zh-CN" altLang="en-US" b="1" dirty="0" smtClean="0"/>
              <a:t>软件详细操作方法：</a:t>
            </a:r>
            <a:r>
              <a:rPr lang="zh-CN" altLang="en-US" dirty="0" smtClean="0"/>
              <a:t>公司官网进入“软件下载”</a:t>
            </a:r>
            <a:r>
              <a:rPr lang="zh-CN" altLang="en-US" dirty="0" smtClean="0"/>
              <a:t>页面</a:t>
            </a:r>
            <a:endParaRPr lang="zh-CN" altLang="en-US" dirty="0"/>
          </a:p>
        </p:txBody>
      </p:sp>
      <p:sp>
        <p:nvSpPr>
          <p:cNvPr id="15" name="矩形 14"/>
          <p:cNvSpPr/>
          <p:nvPr/>
        </p:nvSpPr>
        <p:spPr>
          <a:xfrm>
            <a:off x="1007921" y="4536515"/>
            <a:ext cx="4749800" cy="369332"/>
          </a:xfrm>
          <a:prstGeom prst="rect">
            <a:avLst/>
          </a:prstGeom>
        </p:spPr>
        <p:txBody>
          <a:bodyPr>
            <a:spAutoFit/>
          </a:bodyPr>
          <a:lstStyle/>
          <a:p>
            <a:r>
              <a:rPr lang="zh-CN" altLang="en-US" dirty="0" smtClean="0">
                <a:solidFill>
                  <a:srgbClr val="FF0000"/>
                </a:solidFill>
              </a:rPr>
              <a:t>下载</a:t>
            </a:r>
            <a:r>
              <a:rPr lang="zh-CN" altLang="en-US" dirty="0" smtClean="0">
                <a:solidFill>
                  <a:srgbClr val="FF0000"/>
                </a:solidFill>
              </a:rPr>
              <a:t>软件</a:t>
            </a:r>
            <a:r>
              <a:rPr lang="zh-CN" altLang="en-US" dirty="0" smtClean="0">
                <a:solidFill>
                  <a:srgbClr val="FF0000"/>
                </a:solidFill>
              </a:rPr>
              <a:t>安装、基本操作的</a:t>
            </a:r>
            <a:r>
              <a:rPr lang="zh-CN" altLang="en-US" dirty="0" smtClean="0">
                <a:solidFill>
                  <a:srgbClr val="FF0000"/>
                </a:solidFill>
              </a:rPr>
              <a:t>图</a:t>
            </a:r>
            <a:r>
              <a:rPr lang="zh-CN" altLang="en-US" dirty="0" smtClean="0">
                <a:solidFill>
                  <a:srgbClr val="FF0000"/>
                </a:solidFill>
              </a:rPr>
              <a:t>文资料</a:t>
            </a:r>
            <a:endParaRPr lang="zh-CN" altLang="en-US" dirty="0">
              <a:solidFill>
                <a:srgbClr val="FF0000"/>
              </a:solidFill>
            </a:endParaRPr>
          </a:p>
        </p:txBody>
      </p:sp>
      <p:cxnSp>
        <p:nvCxnSpPr>
          <p:cNvPr id="16" name="直接箭头连接符 15"/>
          <p:cNvCxnSpPr/>
          <p:nvPr/>
        </p:nvCxnSpPr>
        <p:spPr>
          <a:xfrm flipH="1">
            <a:off x="3600101" y="3672456"/>
            <a:ext cx="1296090" cy="9360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4608171" y="4104485"/>
            <a:ext cx="2232155" cy="1584110"/>
          </a:xfrm>
          <a:prstGeom prst="straightConnector1">
            <a:avLst/>
          </a:prstGeom>
          <a:ln w="1905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4680176" y="4968546"/>
            <a:ext cx="2160152" cy="720049"/>
          </a:xfrm>
          <a:prstGeom prst="straightConnector1">
            <a:avLst/>
          </a:prstGeom>
          <a:ln w="1905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520026" y="5688595"/>
            <a:ext cx="3024210" cy="369332"/>
          </a:xfrm>
          <a:prstGeom prst="rect">
            <a:avLst/>
          </a:prstGeom>
        </p:spPr>
        <p:txBody>
          <a:bodyPr wrap="square">
            <a:spAutoFit/>
          </a:bodyPr>
          <a:lstStyle/>
          <a:p>
            <a:r>
              <a:rPr lang="zh-CN" altLang="en-US" b="1" dirty="0" smtClean="0">
                <a:solidFill>
                  <a:srgbClr val="FF9900"/>
                </a:solidFill>
              </a:rPr>
              <a:t>可观看软件操作的培训视频</a:t>
            </a:r>
            <a:endParaRPr lang="zh-CN" altLang="en-US" b="1" dirty="0">
              <a:solidFill>
                <a:srgbClr val="FF990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p:nvPr/>
        </p:nvSpPr>
        <p:spPr>
          <a:xfrm>
            <a:off x="1511956" y="2304360"/>
            <a:ext cx="6480450" cy="2585323"/>
          </a:xfrm>
          <a:prstGeom prst="rect">
            <a:avLst/>
          </a:prstGeom>
          <a:noFill/>
        </p:spPr>
        <p:txBody>
          <a:bodyPr wrap="square" rtlCol="0">
            <a:spAutoFit/>
          </a:bodyPr>
          <a:lstStyle/>
          <a:p>
            <a:r>
              <a:rPr lang="zh-CN" altLang="en-US" b="1" dirty="0" smtClean="0"/>
              <a:t>软件本次培训重点内容：</a:t>
            </a:r>
            <a:endParaRPr lang="en-US" altLang="zh-CN" b="1" dirty="0" smtClean="0"/>
          </a:p>
          <a:p>
            <a:endParaRPr lang="en-US" altLang="zh-CN" b="1" dirty="0" smtClean="0"/>
          </a:p>
          <a:p>
            <a:pPr>
              <a:buFont typeface="Wingdings" pitchFamily="2" charset="2"/>
              <a:buChar char="Ø"/>
            </a:pPr>
            <a:r>
              <a:rPr lang="zh-CN" altLang="en-US" dirty="0" smtClean="0"/>
              <a:t>三维控制对象的使用</a:t>
            </a:r>
            <a:endParaRPr lang="en-US" altLang="zh-CN" dirty="0" smtClean="0"/>
          </a:p>
          <a:p>
            <a:pPr>
              <a:buFont typeface="Wingdings" pitchFamily="2" charset="2"/>
              <a:buChar char="Ø"/>
            </a:pPr>
            <a:endParaRPr lang="en-US" altLang="zh-CN" dirty="0" smtClean="0"/>
          </a:p>
          <a:p>
            <a:pPr>
              <a:buFont typeface="Wingdings" pitchFamily="2" charset="2"/>
              <a:buChar char="Ø"/>
            </a:pPr>
            <a:r>
              <a:rPr lang="zh-CN" altLang="en-US" dirty="0" smtClean="0"/>
              <a:t>故障设置、故障修复功能</a:t>
            </a:r>
            <a:endParaRPr lang="en-US" altLang="zh-CN" dirty="0" smtClean="0"/>
          </a:p>
          <a:p>
            <a:pPr>
              <a:buFont typeface="Wingdings" pitchFamily="2" charset="2"/>
              <a:buChar char="Ø"/>
            </a:pPr>
            <a:endParaRPr lang="en-US" altLang="zh-CN" dirty="0" smtClean="0"/>
          </a:p>
          <a:p>
            <a:pPr>
              <a:buFont typeface="Wingdings" pitchFamily="2" charset="2"/>
              <a:buChar char="Ø"/>
            </a:pPr>
            <a:r>
              <a:rPr lang="zh-CN" altLang="en-US" dirty="0" smtClean="0"/>
              <a:t>其他使用过程中常见问题</a:t>
            </a:r>
            <a:endParaRPr lang="en-US" altLang="zh-CN" dirty="0" smtClean="0"/>
          </a:p>
          <a:p>
            <a:endParaRPr lang="en-US" altLang="zh-CN" b="1" dirty="0" smtClean="0"/>
          </a:p>
          <a:p>
            <a:endParaRPr lang="zh-CN" altLang="en-US" dirty="0"/>
          </a:p>
        </p:txBody>
      </p:sp>
      <p:sp>
        <p:nvSpPr>
          <p:cNvPr id="5" name="内容占位符 2"/>
          <p:cNvSpPr>
            <a:spLocks noGrp="1"/>
          </p:cNvSpPr>
          <p:nvPr>
            <p:ph type="title"/>
          </p:nvPr>
        </p:nvSpPr>
        <p:spPr>
          <a:xfrm>
            <a:off x="503886" y="936265"/>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4800" b="1" u="sng" noProof="1"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机电控制</a:t>
            </a:r>
            <a:r>
              <a:rPr kumimoji="0" lang="zh-CN" altLang="en-US" sz="4800" b="1" i="0" u="sng" strike="noStrike" kern="0" cap="none" spc="0" normalizeH="0" baseline="0" noProof="1" smtClean="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j-cs"/>
              </a:rPr>
              <a:t>仿真软件</a:t>
            </a:r>
            <a:r>
              <a:rPr kumimoji="0" lang="zh-CN" altLang="en-US" sz="4600" b="1" i="0" u="sng" strike="noStrike" kern="0" cap="none" spc="0" normalizeH="0" baseline="0" noProof="1" smtClean="0">
                <a:ln>
                  <a:noFill/>
                </a:ln>
                <a:solidFill>
                  <a:schemeClr val="tx1"/>
                </a:solidFill>
                <a:effectLst/>
                <a:uLnTx/>
                <a:uFillTx/>
                <a:latin typeface="黑体" panose="02010609060101010101" pitchFamily="49" charset="-122"/>
                <a:ea typeface="黑体" panose="02010609060101010101" pitchFamily="49" charset="-122"/>
                <a:cs typeface="+mj-cs"/>
                <a:sym typeface="+mn-ea"/>
              </a:rPr>
              <a:t>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客户端</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软件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0" descr="1"/>
          <p:cNvPicPr>
            <a:picLocks noChangeAspect="1"/>
          </p:cNvPicPr>
          <p:nvPr/>
        </p:nvPicPr>
        <p:blipFill>
          <a:blip r:embed="rId2" cstate="print"/>
          <a:stretch>
            <a:fillRect/>
          </a:stretch>
        </p:blipFill>
        <p:spPr>
          <a:xfrm>
            <a:off x="0" y="1439863"/>
            <a:ext cx="9504363" cy="5991225"/>
          </a:xfrm>
          <a:prstGeom prst="rect">
            <a:avLst/>
          </a:prstGeom>
          <a:noFill/>
          <a:ln w="9525">
            <a:noFill/>
          </a:ln>
        </p:spPr>
      </p:pic>
      <p:sp>
        <p:nvSpPr>
          <p:cNvPr id="66563" name="Rectangle 8"/>
          <p:cNvSpPr/>
          <p:nvPr/>
        </p:nvSpPr>
        <p:spPr>
          <a:xfrm>
            <a:off x="0" y="0"/>
            <a:ext cx="9504363" cy="1484313"/>
          </a:xfrm>
          <a:prstGeom prst="rect">
            <a:avLst/>
          </a:prstGeom>
          <a:solidFill>
            <a:srgbClr val="0066CC"/>
          </a:solidFill>
          <a:ln w="9525" cap="flat" cmpd="sng">
            <a:solidFill>
              <a:srgbClr val="006666"/>
            </a:solidFill>
            <a:prstDash val="solid"/>
            <a:miter/>
            <a:headEnd type="none" w="med" len="med"/>
            <a:tailEnd type="none" w="med" len="med"/>
          </a:ln>
        </p:spPr>
        <p:txBody>
          <a:bodyPr wrap="none" lIns="95447" tIns="47724" rIns="95447" bIns="47724" anchor="ctr" anchorCtr="0"/>
          <a:lstStyle/>
          <a:p>
            <a:endParaRPr lang="zh-CN" altLang="en-US" dirty="0">
              <a:latin typeface="Arial" panose="020B0604020202020204" pitchFamily="34" charset="0"/>
            </a:endParaRPr>
          </a:p>
        </p:txBody>
      </p:sp>
      <p:sp>
        <p:nvSpPr>
          <p:cNvPr id="66564" name="Rectangle 11"/>
          <p:cNvSpPr/>
          <p:nvPr/>
        </p:nvSpPr>
        <p:spPr>
          <a:xfrm>
            <a:off x="0" y="6337300"/>
            <a:ext cx="9504363" cy="1179513"/>
          </a:xfrm>
          <a:prstGeom prst="rect">
            <a:avLst/>
          </a:prstGeom>
          <a:solidFill>
            <a:srgbClr val="0066CC"/>
          </a:solidFill>
          <a:ln w="9525" cap="flat" cmpd="sng">
            <a:solidFill>
              <a:srgbClr val="006666"/>
            </a:solidFill>
            <a:prstDash val="solid"/>
            <a:miter/>
            <a:headEnd type="none" w="med" len="med"/>
            <a:tailEnd type="none" w="med" len="med"/>
          </a:ln>
        </p:spPr>
        <p:txBody>
          <a:bodyPr wrap="none" lIns="95447" tIns="47724" rIns="95447" bIns="47724" anchor="ctr" anchorCtr="0"/>
          <a:lstStyle/>
          <a:p>
            <a:endParaRPr lang="zh-CN" altLang="en-US" dirty="0">
              <a:latin typeface="Arial" panose="020B0604020202020204" pitchFamily="34" charset="0"/>
            </a:endParaRPr>
          </a:p>
        </p:txBody>
      </p:sp>
      <p:sp>
        <p:nvSpPr>
          <p:cNvPr id="66565" name="Rectangle 8"/>
          <p:cNvSpPr/>
          <p:nvPr/>
        </p:nvSpPr>
        <p:spPr>
          <a:xfrm>
            <a:off x="0" y="1936750"/>
            <a:ext cx="4976813" cy="1135063"/>
          </a:xfrm>
          <a:prstGeom prst="rect">
            <a:avLst/>
          </a:prstGeom>
          <a:solidFill>
            <a:schemeClr val="bg1">
              <a:alpha val="50195"/>
            </a:schemeClr>
          </a:solidFill>
          <a:ln w="9525">
            <a:noFill/>
          </a:ln>
        </p:spPr>
        <p:txBody>
          <a:bodyPr wrap="none" lIns="95447" tIns="47724" rIns="95447" bIns="47724" anchor="ctr" anchorCtr="0"/>
          <a:lstStyle/>
          <a:p>
            <a:pPr algn="ctr"/>
            <a:endParaRPr lang="zh-CN" altLang="en-US" dirty="0">
              <a:latin typeface="Arial" panose="020B0604020202020204" pitchFamily="34" charset="0"/>
            </a:endParaRPr>
          </a:p>
        </p:txBody>
      </p:sp>
      <p:sp>
        <p:nvSpPr>
          <p:cNvPr id="66566" name="Text Box 12"/>
          <p:cNvSpPr txBox="1"/>
          <p:nvPr/>
        </p:nvSpPr>
        <p:spPr>
          <a:xfrm>
            <a:off x="432435" y="1512570"/>
            <a:ext cx="7501255" cy="1064260"/>
          </a:xfrm>
          <a:prstGeom prst="rect">
            <a:avLst/>
          </a:prstGeom>
          <a:noFill/>
          <a:ln w="9525">
            <a:noFill/>
          </a:ln>
        </p:spPr>
        <p:txBody>
          <a:bodyPr wrap="square" lIns="95447" tIns="47724" rIns="95447" bIns="47724">
            <a:spAutoFit/>
          </a:bodyPr>
          <a:lstStyle/>
          <a:p>
            <a:pPr>
              <a:spcBef>
                <a:spcPct val="50000"/>
              </a:spcBef>
            </a:pPr>
            <a:r>
              <a:rPr lang="zh-CN" altLang="en-US" sz="6300" b="1" dirty="0">
                <a:latin typeface="Arial" panose="020B0604020202020204" pitchFamily="34" charset="0"/>
                <a:ea typeface="隶书" panose="02010509060101010101" pitchFamily="49" charset="-122"/>
              </a:rPr>
              <a:t>期待您宝贵的建议！</a:t>
            </a:r>
          </a:p>
        </p:txBody>
      </p:sp>
      <p:sp>
        <p:nvSpPr>
          <p:cNvPr id="66567" name="Rectangle 9"/>
          <p:cNvSpPr/>
          <p:nvPr/>
        </p:nvSpPr>
        <p:spPr>
          <a:xfrm>
            <a:off x="5891213" y="6480175"/>
            <a:ext cx="3613150" cy="879475"/>
          </a:xfrm>
          <a:prstGeom prst="rect">
            <a:avLst/>
          </a:prstGeom>
          <a:noFill/>
          <a:ln w="9525">
            <a:noFill/>
          </a:ln>
        </p:spPr>
        <p:txBody>
          <a:bodyPr lIns="95447" tIns="47724" rIns="95447" bIns="47724">
            <a:spAutoFit/>
          </a:bodyPr>
          <a:lstStyle/>
          <a:p>
            <a:pPr algn="r"/>
            <a:r>
              <a:rPr lang="zh-CN" altLang="en-US" b="1" dirty="0">
                <a:solidFill>
                  <a:schemeClr val="bg1"/>
                </a:solidFill>
                <a:latin typeface="隶书" panose="02010509060101010101" pitchFamily="49" charset="-122"/>
                <a:ea typeface="隶书" panose="02010509060101010101" pitchFamily="49" charset="-122"/>
              </a:rPr>
              <a:t>上海数林软件有限公司</a:t>
            </a:r>
            <a:endParaRPr lang="en-US" altLang="zh-CN" b="1" dirty="0">
              <a:solidFill>
                <a:schemeClr val="bg1"/>
              </a:solidFill>
              <a:latin typeface="隶书" panose="02010509060101010101" pitchFamily="49" charset="-122"/>
              <a:ea typeface="隶书" panose="02010509060101010101" pitchFamily="49" charset="-122"/>
            </a:endParaRPr>
          </a:p>
          <a:p>
            <a:pPr algn="r"/>
            <a:r>
              <a:rPr lang="zh-CN" altLang="en-US" b="1" dirty="0">
                <a:solidFill>
                  <a:schemeClr val="bg1"/>
                </a:solidFill>
                <a:latin typeface="隶书" panose="02010509060101010101" pitchFamily="49" charset="-122"/>
                <a:ea typeface="隶书" panose="02010509060101010101" pitchFamily="49" charset="-122"/>
              </a:rPr>
              <a:t>上海宇龙软件工程有限公司</a:t>
            </a:r>
            <a:endParaRPr lang="en-US" altLang="zh-CN" b="1" dirty="0">
              <a:solidFill>
                <a:schemeClr val="bg1"/>
              </a:solidFill>
              <a:latin typeface="隶书" panose="02010509060101010101" pitchFamily="49" charset="-122"/>
              <a:ea typeface="隶书" panose="02010509060101010101" pitchFamily="49" charset="-122"/>
            </a:endParaRPr>
          </a:p>
          <a:p>
            <a:pPr algn="r"/>
            <a:endParaRPr lang="zh-CN" altLang="en-US" sz="1500" b="1" dirty="0">
              <a:solidFill>
                <a:schemeClr val="bg1"/>
              </a:solidFill>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Image00387.bmp"/>
          <p:cNvPicPr>
            <a:picLocks noChangeAspect="1"/>
          </p:cNvPicPr>
          <p:nvPr/>
        </p:nvPicPr>
        <p:blipFill>
          <a:blip r:embed="rId3" cstate="print"/>
          <a:stretch>
            <a:fillRect/>
          </a:stretch>
        </p:blipFill>
        <p:spPr>
          <a:xfrm>
            <a:off x="0" y="2448370"/>
            <a:ext cx="9504363" cy="3388702"/>
          </a:xfrm>
          <a:prstGeom prst="rect">
            <a:avLst/>
          </a:prstGeom>
        </p:spPr>
      </p:pic>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431881" y="1800325"/>
            <a:ext cx="2157095" cy="368300"/>
          </a:xfrm>
          <a:prstGeom prst="rect">
            <a:avLst/>
          </a:prstGeom>
          <a:noFill/>
        </p:spPr>
        <p:txBody>
          <a:bodyPr wrap="square" rtlCol="0">
            <a:spAutoFit/>
          </a:bodyPr>
          <a:lstStyle/>
          <a:p>
            <a:r>
              <a:rPr lang="zh-CN" altLang="en-US" b="1" dirty="0">
                <a:solidFill>
                  <a:srgbClr val="FF0000"/>
                </a:solidFill>
              </a:rPr>
              <a:t>进入方式</a:t>
            </a:r>
          </a:p>
        </p:txBody>
      </p:sp>
      <p:sp>
        <p:nvSpPr>
          <p:cNvPr id="6" name="文本框 5"/>
          <p:cNvSpPr txBox="1"/>
          <p:nvPr/>
        </p:nvSpPr>
        <p:spPr>
          <a:xfrm>
            <a:off x="2592031" y="1800325"/>
            <a:ext cx="3796665" cy="369332"/>
          </a:xfrm>
          <a:prstGeom prst="rect">
            <a:avLst/>
          </a:prstGeom>
          <a:noFill/>
        </p:spPr>
        <p:txBody>
          <a:bodyPr wrap="square" rtlCol="0">
            <a:spAutoFit/>
          </a:bodyPr>
          <a:lstStyle/>
          <a:p>
            <a:r>
              <a:rPr lang="zh-CN" altLang="en-US" dirty="0" smtClean="0">
                <a:solidFill>
                  <a:srgbClr val="FF0000"/>
                </a:solidFill>
              </a:rPr>
              <a:t>①输入网址</a:t>
            </a:r>
            <a:r>
              <a:rPr lang="zh-CN" altLang="en-US" dirty="0">
                <a:solidFill>
                  <a:srgbClr val="FF0000"/>
                </a:solidFill>
              </a:rPr>
              <a:t>：</a:t>
            </a:r>
            <a:r>
              <a:rPr lang="en-US" altLang="zh-CN" dirty="0" smtClean="0">
                <a:solidFill>
                  <a:srgbClr val="FF0000"/>
                </a:solidFill>
              </a:rPr>
              <a:t>www.shulin-soft.com</a:t>
            </a:r>
            <a:endParaRPr lang="en-US" altLang="zh-CN" dirty="0">
              <a:solidFill>
                <a:srgbClr val="FF0000"/>
              </a:solidFill>
            </a:endParaRPr>
          </a:p>
        </p:txBody>
      </p:sp>
      <p:sp>
        <p:nvSpPr>
          <p:cNvPr id="7" name="矩形 6"/>
          <p:cNvSpPr/>
          <p:nvPr/>
        </p:nvSpPr>
        <p:spPr>
          <a:xfrm>
            <a:off x="1871981" y="2808395"/>
            <a:ext cx="2592180" cy="216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2087996" y="2232355"/>
            <a:ext cx="720050" cy="576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992407" y="3096415"/>
            <a:ext cx="864060" cy="423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7128346" y="2880400"/>
            <a:ext cx="864060" cy="2160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5"/>
          <p:cNvSpPr txBox="1"/>
          <p:nvPr/>
        </p:nvSpPr>
        <p:spPr>
          <a:xfrm>
            <a:off x="5707698" y="2448370"/>
            <a:ext cx="3796665" cy="369332"/>
          </a:xfrm>
          <a:prstGeom prst="rect">
            <a:avLst/>
          </a:prstGeom>
          <a:noFill/>
        </p:spPr>
        <p:txBody>
          <a:bodyPr wrap="square" rtlCol="0">
            <a:spAutoFit/>
          </a:bodyPr>
          <a:lstStyle/>
          <a:p>
            <a:r>
              <a:rPr lang="zh-CN" altLang="en-US" dirty="0" smtClean="0">
                <a:solidFill>
                  <a:srgbClr val="FF0000"/>
                </a:solidFill>
              </a:rPr>
              <a:t>②点击“实训平台”进入</a:t>
            </a:r>
            <a:endParaRPr lang="en-US" altLang="zh-CN" dirty="0">
              <a:solidFill>
                <a:srgbClr val="FF0000"/>
              </a:solidFill>
            </a:endParaRPr>
          </a:p>
        </p:txBody>
      </p:sp>
      <p:sp>
        <p:nvSpPr>
          <p:cNvPr id="16" name="矩形 15"/>
          <p:cNvSpPr/>
          <p:nvPr/>
        </p:nvSpPr>
        <p:spPr>
          <a:xfrm>
            <a:off x="575891" y="5976615"/>
            <a:ext cx="4770858" cy="923330"/>
          </a:xfrm>
          <a:prstGeom prst="rect">
            <a:avLst/>
          </a:prstGeom>
        </p:spPr>
        <p:txBody>
          <a:bodyPr wrap="none">
            <a:spAutoFit/>
          </a:bodyPr>
          <a:lstStyle/>
          <a:p>
            <a:r>
              <a:rPr lang="zh-CN" altLang="en-US" b="1" dirty="0" smtClean="0"/>
              <a:t>使用</a:t>
            </a:r>
            <a:r>
              <a:rPr lang="zh-CN" altLang="en-US" b="1" dirty="0" smtClean="0"/>
              <a:t>浏览器： </a:t>
            </a:r>
            <a:r>
              <a:rPr lang="zh-CN" altLang="en-US" b="1" dirty="0" smtClean="0"/>
              <a:t>火狐、</a:t>
            </a:r>
            <a:r>
              <a:rPr lang="en-US" altLang="zh-CN" b="1" dirty="0" smtClean="0"/>
              <a:t>Chrome</a:t>
            </a:r>
            <a:r>
              <a:rPr lang="zh-CN" altLang="en-US" b="1" dirty="0" smtClean="0"/>
              <a:t>、</a:t>
            </a:r>
            <a:r>
              <a:rPr lang="en-US" altLang="zh-CN" b="1" dirty="0" smtClean="0"/>
              <a:t>Edge </a:t>
            </a:r>
            <a:r>
              <a:rPr lang="zh-CN" altLang="en-US" b="1" dirty="0" smtClean="0"/>
              <a:t>浏览器</a:t>
            </a:r>
            <a:endParaRPr lang="en-US" altLang="zh-CN" b="1" dirty="0" smtClean="0"/>
          </a:p>
          <a:p>
            <a:r>
              <a:rPr lang="zh-CN" altLang="en-US" b="1" dirty="0" smtClean="0">
                <a:solidFill>
                  <a:srgbClr val="FF9900"/>
                </a:solidFill>
              </a:rPr>
              <a:t>推荐浏览器：</a:t>
            </a:r>
            <a:r>
              <a:rPr lang="en-US" altLang="zh-CN" b="1" dirty="0" smtClean="0">
                <a:solidFill>
                  <a:srgbClr val="FF9900"/>
                </a:solidFill>
              </a:rPr>
              <a:t> </a:t>
            </a:r>
            <a:r>
              <a:rPr lang="en-US" altLang="zh-CN" b="1" dirty="0" smtClean="0">
                <a:solidFill>
                  <a:srgbClr val="FF9900"/>
                </a:solidFill>
              </a:rPr>
              <a:t>Chrome</a:t>
            </a:r>
          </a:p>
          <a:p>
            <a:r>
              <a:rPr lang="zh-CN" altLang="en-US" b="1" dirty="0" smtClean="0">
                <a:solidFill>
                  <a:srgbClr val="FF9900"/>
                </a:solidFill>
              </a:rPr>
              <a:t>不可使用浏览器：</a:t>
            </a:r>
            <a:r>
              <a:rPr lang="en-US" altLang="zh-CN" b="1" dirty="0" smtClean="0">
                <a:solidFill>
                  <a:srgbClr val="FF9900"/>
                </a:solidFill>
              </a:rPr>
              <a:t>IE</a:t>
            </a:r>
            <a:endParaRPr lang="zh-CN" altLang="en-US" b="1" dirty="0">
              <a:solidFill>
                <a:srgbClr val="FF99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719901" y="1584310"/>
            <a:ext cx="2157095" cy="368300"/>
          </a:xfrm>
          <a:prstGeom prst="rect">
            <a:avLst/>
          </a:prstGeom>
          <a:noFill/>
        </p:spPr>
        <p:txBody>
          <a:bodyPr wrap="square" rtlCol="0">
            <a:spAutoFit/>
          </a:bodyPr>
          <a:lstStyle/>
          <a:p>
            <a:r>
              <a:rPr lang="zh-CN" altLang="en-US" b="1" dirty="0" smtClean="0">
                <a:solidFill>
                  <a:srgbClr val="FF0000"/>
                </a:solidFill>
              </a:rPr>
              <a:t>进入方式</a:t>
            </a:r>
            <a:endParaRPr lang="zh-CN" altLang="en-US" b="1" dirty="0">
              <a:solidFill>
                <a:srgbClr val="FF0000"/>
              </a:solidFill>
            </a:endParaRPr>
          </a:p>
        </p:txBody>
      </p:sp>
      <p:sp>
        <p:nvSpPr>
          <p:cNvPr id="6" name="文本框 5"/>
          <p:cNvSpPr txBox="1"/>
          <p:nvPr/>
        </p:nvSpPr>
        <p:spPr>
          <a:xfrm>
            <a:off x="287871" y="5472580"/>
            <a:ext cx="7574280" cy="645160"/>
          </a:xfrm>
          <a:prstGeom prst="rect">
            <a:avLst/>
          </a:prstGeom>
          <a:noFill/>
        </p:spPr>
        <p:txBody>
          <a:bodyPr wrap="square" rtlCol="0">
            <a:spAutoFit/>
          </a:bodyPr>
          <a:lstStyle/>
          <a:p>
            <a:r>
              <a:rPr lang="zh-CN" altLang="en-US" b="1" dirty="0" smtClean="0"/>
              <a:t>教师</a:t>
            </a:r>
            <a:r>
              <a:rPr lang="zh-CN" b="1" dirty="0" smtClean="0"/>
              <a:t>账号</a:t>
            </a:r>
            <a:r>
              <a:rPr lang="zh-CN" b="1" dirty="0"/>
              <a:t>密码</a:t>
            </a:r>
            <a:r>
              <a:rPr lang="zh-CN" dirty="0"/>
              <a:t>联系对应销售获得，</a:t>
            </a:r>
            <a:r>
              <a:rPr lang="zh-CN" b="1" dirty="0">
                <a:solidFill>
                  <a:srgbClr val="FF0000"/>
                </a:solidFill>
              </a:rPr>
              <a:t>免费无限量申请</a:t>
            </a:r>
            <a:endParaRPr lang="zh-CN" dirty="0"/>
          </a:p>
          <a:p>
            <a:r>
              <a:rPr lang="zh-CN" dirty="0"/>
              <a:t>账号适用于本公司官网上发布的所有课程、软件和平台。</a:t>
            </a:r>
          </a:p>
        </p:txBody>
      </p:sp>
      <p:sp>
        <p:nvSpPr>
          <p:cNvPr id="4" name="文本框 3"/>
          <p:cNvSpPr txBox="1"/>
          <p:nvPr/>
        </p:nvSpPr>
        <p:spPr>
          <a:xfrm>
            <a:off x="6768321" y="5472580"/>
            <a:ext cx="2376021" cy="646331"/>
          </a:xfrm>
          <a:prstGeom prst="rect">
            <a:avLst/>
          </a:prstGeom>
          <a:noFill/>
        </p:spPr>
        <p:txBody>
          <a:bodyPr wrap="square" rtlCol="0">
            <a:spAutoFit/>
          </a:bodyPr>
          <a:lstStyle/>
          <a:p>
            <a:r>
              <a:rPr lang="zh-CN" altLang="en-US" dirty="0"/>
              <a:t>教师账号：</a:t>
            </a:r>
            <a:r>
              <a:rPr lang="en-US" altLang="zh-CN" b="1" dirty="0"/>
              <a:t>5</a:t>
            </a:r>
            <a:r>
              <a:rPr lang="zh-CN" altLang="en-US" b="1" dirty="0"/>
              <a:t>位</a:t>
            </a:r>
          </a:p>
          <a:p>
            <a:r>
              <a:rPr lang="zh-CN" altLang="en-US" dirty="0"/>
              <a:t>学生账号</a:t>
            </a:r>
            <a:r>
              <a:rPr lang="zh-CN" altLang="en-US" dirty="0" smtClean="0"/>
              <a:t>：</a:t>
            </a:r>
            <a:r>
              <a:rPr lang="zh-CN" altLang="en-US" b="1" dirty="0" smtClean="0"/>
              <a:t>不</a:t>
            </a:r>
            <a:r>
              <a:rPr lang="zh-CN" altLang="en-US" b="1" dirty="0" smtClean="0"/>
              <a:t>少于</a:t>
            </a:r>
            <a:r>
              <a:rPr lang="en-US" altLang="zh-CN" b="1" dirty="0" smtClean="0"/>
              <a:t>6</a:t>
            </a:r>
            <a:r>
              <a:rPr lang="zh-CN" altLang="en-US" b="1" dirty="0" smtClean="0"/>
              <a:t>位</a:t>
            </a:r>
            <a:endParaRPr lang="zh-CN" altLang="en-US" b="1" dirty="0"/>
          </a:p>
        </p:txBody>
      </p:sp>
      <p:pic>
        <p:nvPicPr>
          <p:cNvPr id="7" name="图片 6" descr="Image00388.bmp"/>
          <p:cNvPicPr>
            <a:picLocks noChangeAspect="1"/>
          </p:cNvPicPr>
          <p:nvPr/>
        </p:nvPicPr>
        <p:blipFill>
          <a:blip r:embed="rId3" cstate="print"/>
          <a:stretch>
            <a:fillRect/>
          </a:stretch>
        </p:blipFill>
        <p:spPr>
          <a:xfrm>
            <a:off x="359876" y="2518448"/>
            <a:ext cx="5615513" cy="2810122"/>
          </a:xfrm>
          <a:prstGeom prst="rect">
            <a:avLst/>
          </a:prstGeom>
        </p:spPr>
      </p:pic>
      <p:sp>
        <p:nvSpPr>
          <p:cNvPr id="8" name="矩形 7"/>
          <p:cNvSpPr/>
          <p:nvPr/>
        </p:nvSpPr>
        <p:spPr>
          <a:xfrm>
            <a:off x="4896191" y="2734463"/>
            <a:ext cx="864060" cy="423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8" idx="0"/>
          </p:cNvCxnSpPr>
          <p:nvPr/>
        </p:nvCxnSpPr>
        <p:spPr>
          <a:xfrm flipV="1">
            <a:off x="5328221" y="2376365"/>
            <a:ext cx="72005" cy="3580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本框 5"/>
          <p:cNvSpPr txBox="1"/>
          <p:nvPr/>
        </p:nvSpPr>
        <p:spPr>
          <a:xfrm>
            <a:off x="4104136" y="1944335"/>
            <a:ext cx="3744261" cy="369332"/>
          </a:xfrm>
          <a:prstGeom prst="rect">
            <a:avLst/>
          </a:prstGeom>
          <a:noFill/>
        </p:spPr>
        <p:txBody>
          <a:bodyPr wrap="square" rtlCol="0">
            <a:spAutoFit/>
          </a:bodyPr>
          <a:lstStyle/>
          <a:p>
            <a:r>
              <a:rPr lang="zh-CN" altLang="en-US" dirty="0" smtClean="0">
                <a:solidFill>
                  <a:srgbClr val="FF0000"/>
                </a:solidFill>
              </a:rPr>
              <a:t>③点击“登录”，输入账号密码</a:t>
            </a:r>
            <a:endParaRPr lang="en-US" altLang="zh-CN" dirty="0">
              <a:solidFill>
                <a:srgbClr val="FF0000"/>
              </a:solidFill>
            </a:endParaRPr>
          </a:p>
        </p:txBody>
      </p:sp>
      <p:pic>
        <p:nvPicPr>
          <p:cNvPr id="13" name="图片 12" descr="Image00389.bmp"/>
          <p:cNvPicPr>
            <a:picLocks noChangeAspect="1"/>
          </p:cNvPicPr>
          <p:nvPr/>
        </p:nvPicPr>
        <p:blipFill>
          <a:blip r:embed="rId4" cstate="print"/>
          <a:srcRect l="53071" t="28108"/>
          <a:stretch>
            <a:fillRect/>
          </a:stretch>
        </p:blipFill>
        <p:spPr>
          <a:xfrm>
            <a:off x="6192281" y="2590452"/>
            <a:ext cx="2880200" cy="2468535"/>
          </a:xfrm>
          <a:prstGeom prst="rect">
            <a:avLst/>
          </a:prstGeom>
          <a:ln w="9525" cap="sq">
            <a:solidFill>
              <a:srgbClr val="FF0000"/>
            </a:solidFill>
            <a:prstDash val="solid"/>
            <a:miter lim="800000"/>
          </a:ln>
          <a:effectLst>
            <a:outerShdw blurRad="50800" dist="38100" dir="2700000" algn="tl" rotWithShape="0">
              <a:srgbClr val="000000">
                <a:alpha val="43000"/>
              </a:srgbClr>
            </a:outerShdw>
          </a:effectLst>
        </p:spPr>
      </p:pic>
      <p:cxnSp>
        <p:nvCxnSpPr>
          <p:cNvPr id="18" name="直接连接符 17"/>
          <p:cNvCxnSpPr/>
          <p:nvPr/>
        </p:nvCxnSpPr>
        <p:spPr>
          <a:xfrm flipH="1" flipV="1">
            <a:off x="5400226" y="2376365"/>
            <a:ext cx="864060" cy="2880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本框 5"/>
          <p:cNvSpPr txBox="1"/>
          <p:nvPr/>
        </p:nvSpPr>
        <p:spPr>
          <a:xfrm>
            <a:off x="287871" y="6120625"/>
            <a:ext cx="7574280" cy="646331"/>
          </a:xfrm>
          <a:prstGeom prst="rect">
            <a:avLst/>
          </a:prstGeom>
          <a:noFill/>
        </p:spPr>
        <p:txBody>
          <a:bodyPr wrap="square" rtlCol="0">
            <a:spAutoFit/>
          </a:bodyPr>
          <a:lstStyle/>
          <a:p>
            <a:r>
              <a:rPr lang="zh-CN" altLang="en-US" b="1" dirty="0" smtClean="0"/>
              <a:t>学生</a:t>
            </a:r>
            <a:r>
              <a:rPr lang="zh-CN" b="1" dirty="0" smtClean="0"/>
              <a:t>账号</a:t>
            </a:r>
            <a:r>
              <a:rPr lang="zh-CN" altLang="en-US" b="1" dirty="0" smtClean="0"/>
              <a:t>：</a:t>
            </a:r>
            <a:r>
              <a:rPr lang="zh-CN" altLang="en-US" dirty="0" smtClean="0"/>
              <a:t>用于在线实训的账号密码教师可在平台中自行添加</a:t>
            </a:r>
            <a:endParaRPr lang="en-US" altLang="zh-CN" dirty="0" smtClean="0"/>
          </a:p>
          <a:p>
            <a:r>
              <a:rPr lang="zh-CN" altLang="en-US" dirty="0" smtClean="0"/>
              <a:t>用于本公司客户端软件使用或官网其他资源浏览需联系对应销售获取</a:t>
            </a:r>
            <a:endParaRPr lang="zh-CN"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5916" y="1512305"/>
            <a:ext cx="6984485" cy="646331"/>
          </a:xfrm>
          <a:prstGeom prst="rect">
            <a:avLst/>
          </a:prstGeom>
          <a:noFill/>
        </p:spPr>
        <p:txBody>
          <a:bodyPr wrap="square" rtlCol="0">
            <a:spAutoFit/>
          </a:bodyPr>
          <a:lstStyle/>
          <a:p>
            <a:r>
              <a:rPr lang="zh-CN" altLang="en-US" b="1" dirty="0">
                <a:solidFill>
                  <a:srgbClr val="FF0000"/>
                </a:solidFill>
              </a:rPr>
              <a:t>注</a:t>
            </a:r>
            <a:r>
              <a:rPr lang="zh-CN" altLang="en-US" b="1" dirty="0" smtClean="0">
                <a:solidFill>
                  <a:srgbClr val="FF0000"/>
                </a:solidFill>
              </a:rPr>
              <a:t>：仿真平台因细节改进和缺陷修改，将不时更新；如遇使用异常，可清一下历史记录</a:t>
            </a:r>
            <a:endParaRPr lang="zh-CN" altLang="en-US" b="1" dirty="0">
              <a:solidFill>
                <a:srgbClr val="FF0000"/>
              </a:solidFill>
            </a:endParaRPr>
          </a:p>
        </p:txBody>
      </p:sp>
      <p:grpSp>
        <p:nvGrpSpPr>
          <p:cNvPr id="10" name="组合 9"/>
          <p:cNvGrpSpPr/>
          <p:nvPr/>
        </p:nvGrpSpPr>
        <p:grpSpPr>
          <a:xfrm>
            <a:off x="1223936" y="2304360"/>
            <a:ext cx="7200500" cy="4474860"/>
            <a:chOff x="503886" y="2088345"/>
            <a:chExt cx="7660745" cy="4690875"/>
          </a:xfrm>
        </p:grpSpPr>
        <p:pic>
          <p:nvPicPr>
            <p:cNvPr id="5" name="图片 4"/>
            <p:cNvPicPr>
              <a:picLocks noChangeAspect="1"/>
            </p:cNvPicPr>
            <p:nvPr/>
          </p:nvPicPr>
          <p:blipFill>
            <a:blip r:embed="rId3" cstate="print"/>
            <a:srcRect l="79715" b="49673"/>
            <a:stretch>
              <a:fillRect/>
            </a:stretch>
          </p:blipFill>
          <p:spPr>
            <a:xfrm>
              <a:off x="503886" y="2160350"/>
              <a:ext cx="3115310" cy="4347845"/>
            </a:xfrm>
            <a:prstGeom prst="rect">
              <a:avLst/>
            </a:prstGeom>
            <a:ln w="9525" cap="sq">
              <a:solidFill>
                <a:srgbClr val="0066CC"/>
              </a:solidFill>
              <a:prstDash val="solid"/>
              <a:miter lim="800000"/>
            </a:ln>
            <a:effectLst>
              <a:outerShdw blurRad="50800" dist="38100" dir="2700000" algn="tl" rotWithShape="0">
                <a:srgbClr val="000000">
                  <a:alpha val="43000"/>
                </a:srgbClr>
              </a:outerShdw>
            </a:effectLst>
          </p:spPr>
        </p:pic>
        <p:pic>
          <p:nvPicPr>
            <p:cNvPr id="7" name="图片 6"/>
            <p:cNvPicPr>
              <a:picLocks noChangeAspect="1"/>
            </p:cNvPicPr>
            <p:nvPr/>
          </p:nvPicPr>
          <p:blipFill>
            <a:blip r:embed="rId4" cstate="print"/>
            <a:stretch>
              <a:fillRect/>
            </a:stretch>
          </p:blipFill>
          <p:spPr>
            <a:xfrm>
              <a:off x="4032131" y="2088345"/>
              <a:ext cx="3038475" cy="2163445"/>
            </a:xfrm>
            <a:prstGeom prst="rect">
              <a:avLst/>
            </a:prstGeom>
            <a:ln w="9525" cap="sq">
              <a:solidFill>
                <a:srgbClr val="0066CC"/>
              </a:solidFill>
              <a:prstDash val="solid"/>
              <a:miter lim="800000"/>
            </a:ln>
            <a:effectLst>
              <a:outerShdw blurRad="50800" dist="38100" dir="2700000" algn="tl" rotWithShape="0">
                <a:srgbClr val="000000">
                  <a:alpha val="43000"/>
                </a:srgbClr>
              </a:outerShdw>
            </a:effectLst>
          </p:spPr>
        </p:pic>
        <p:pic>
          <p:nvPicPr>
            <p:cNvPr id="8" name="图片 7"/>
            <p:cNvPicPr>
              <a:picLocks noChangeAspect="1"/>
            </p:cNvPicPr>
            <p:nvPr/>
          </p:nvPicPr>
          <p:blipFill>
            <a:blip r:embed="rId5" cstate="print"/>
            <a:stretch>
              <a:fillRect/>
            </a:stretch>
          </p:blipFill>
          <p:spPr>
            <a:xfrm>
              <a:off x="5472231" y="4320500"/>
              <a:ext cx="2692400" cy="2458720"/>
            </a:xfrm>
            <a:prstGeom prst="rect">
              <a:avLst/>
            </a:prstGeom>
            <a:ln w="12700" cap="sq">
              <a:solidFill>
                <a:srgbClr val="0066CC"/>
              </a:solidFill>
              <a:prstDash val="solid"/>
              <a:miter lim="800000"/>
            </a:ln>
            <a:effectLst>
              <a:outerShdw blurRad="50800" dist="38100" dir="2700000" algn="tl" rotWithShape="0">
                <a:srgbClr val="000000">
                  <a:alpha val="43000"/>
                </a:srgbClr>
              </a:outerShdw>
            </a:effectLst>
          </p:spPr>
        </p:pic>
        <p:sp>
          <p:nvSpPr>
            <p:cNvPr id="9" name="矩形 8"/>
            <p:cNvSpPr/>
            <p:nvPr/>
          </p:nvSpPr>
          <p:spPr>
            <a:xfrm>
              <a:off x="1583961" y="3608840"/>
              <a:ext cx="864060" cy="279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stCxn id="9" idx="3"/>
            </p:cNvCxnSpPr>
            <p:nvPr/>
          </p:nvCxnSpPr>
          <p:spPr>
            <a:xfrm>
              <a:off x="2448021" y="3748655"/>
              <a:ext cx="1584110" cy="67810"/>
            </a:xfrm>
            <a:prstGeom prst="line">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752181" y="4032480"/>
              <a:ext cx="720050" cy="864060"/>
            </a:xfrm>
            <a:prstGeom prst="line">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9165" y="1741170"/>
            <a:ext cx="2157095" cy="368300"/>
          </a:xfrm>
          <a:prstGeom prst="rect">
            <a:avLst/>
          </a:prstGeom>
          <a:noFill/>
        </p:spPr>
        <p:txBody>
          <a:bodyPr wrap="square" rtlCol="0">
            <a:spAutoFit/>
          </a:bodyPr>
          <a:lstStyle/>
          <a:p>
            <a:r>
              <a:rPr lang="zh-CN" altLang="en-US" b="1" dirty="0">
                <a:solidFill>
                  <a:srgbClr val="FF0000"/>
                </a:solidFill>
              </a:rPr>
              <a:t>教师</a:t>
            </a:r>
            <a:r>
              <a:rPr lang="zh-CN" altLang="en-US" b="1" dirty="0" smtClean="0">
                <a:solidFill>
                  <a:srgbClr val="FF0000"/>
                </a:solidFill>
              </a:rPr>
              <a:t>身份</a:t>
            </a:r>
            <a:endParaRPr lang="zh-CN" altLang="en-US" b="1" dirty="0">
              <a:solidFill>
                <a:srgbClr val="FF0000"/>
              </a:solidFill>
            </a:endParaRPr>
          </a:p>
        </p:txBody>
      </p:sp>
      <p:sp>
        <p:nvSpPr>
          <p:cNvPr id="4" name="文本框 3"/>
          <p:cNvSpPr txBox="1"/>
          <p:nvPr/>
        </p:nvSpPr>
        <p:spPr>
          <a:xfrm>
            <a:off x="2016125" y="2232660"/>
            <a:ext cx="6285230" cy="2862322"/>
          </a:xfrm>
          <a:prstGeom prst="rect">
            <a:avLst/>
          </a:prstGeom>
          <a:noFill/>
        </p:spPr>
        <p:txBody>
          <a:bodyPr wrap="square" rtlCol="0">
            <a:spAutoFit/>
          </a:bodyPr>
          <a:lstStyle/>
          <a:p>
            <a:pPr>
              <a:lnSpc>
                <a:spcPct val="200000"/>
              </a:lnSpc>
            </a:pPr>
            <a:r>
              <a:rPr lang="en-US" altLang="zh-CN" dirty="0"/>
              <a:t>1.</a:t>
            </a:r>
            <a:r>
              <a:rPr lang="zh-CN" altLang="en-US" dirty="0"/>
              <a:t>添加课程</a:t>
            </a:r>
            <a:r>
              <a:rPr lang="en-US" altLang="zh-CN" dirty="0"/>
              <a:t>——</a:t>
            </a:r>
            <a:r>
              <a:rPr lang="zh-CN" altLang="en-US" dirty="0"/>
              <a:t>一个教师多门课</a:t>
            </a:r>
          </a:p>
          <a:p>
            <a:pPr>
              <a:lnSpc>
                <a:spcPct val="200000"/>
              </a:lnSpc>
            </a:pPr>
            <a:r>
              <a:rPr lang="en-US" altLang="zh-CN" dirty="0" smtClean="0"/>
              <a:t>2.</a:t>
            </a:r>
            <a:r>
              <a:rPr lang="zh-CN" altLang="en-US" dirty="0" smtClean="0"/>
              <a:t>添加课程学生</a:t>
            </a:r>
            <a:r>
              <a:rPr lang="en-US" altLang="zh-CN" dirty="0" smtClean="0"/>
              <a:t>——</a:t>
            </a:r>
            <a:r>
              <a:rPr lang="zh-CN" altLang="en-US" dirty="0" smtClean="0"/>
              <a:t>学生账号管理、添加学习学生</a:t>
            </a:r>
            <a:endParaRPr lang="en-US" altLang="zh-CN" dirty="0" smtClean="0"/>
          </a:p>
          <a:p>
            <a:pPr>
              <a:lnSpc>
                <a:spcPct val="200000"/>
              </a:lnSpc>
            </a:pPr>
            <a:r>
              <a:rPr lang="en-US" altLang="zh-CN" dirty="0" smtClean="0"/>
              <a:t>3.</a:t>
            </a:r>
            <a:r>
              <a:rPr lang="zh-CN" altLang="en-US" dirty="0" smtClean="0"/>
              <a:t> </a:t>
            </a:r>
            <a:r>
              <a:rPr lang="zh-CN" altLang="en-US" dirty="0" smtClean="0"/>
              <a:t>布置任务</a:t>
            </a:r>
            <a:r>
              <a:rPr lang="en-US" altLang="zh-CN" dirty="0" smtClean="0"/>
              <a:t>——</a:t>
            </a:r>
            <a:r>
              <a:rPr lang="zh-CN" altLang="en-US" dirty="0" smtClean="0"/>
              <a:t>布置任务内容</a:t>
            </a:r>
            <a:endParaRPr lang="en-US" altLang="zh-CN" dirty="0" smtClean="0"/>
          </a:p>
          <a:p>
            <a:pPr>
              <a:lnSpc>
                <a:spcPct val="200000"/>
              </a:lnSpc>
            </a:pPr>
            <a:r>
              <a:rPr lang="en-US" altLang="zh-CN" dirty="0" smtClean="0"/>
              <a:t>4.</a:t>
            </a:r>
            <a:r>
              <a:rPr lang="zh-CN" altLang="en-US" dirty="0" smtClean="0"/>
              <a:t>添加</a:t>
            </a:r>
            <a:r>
              <a:rPr lang="zh-CN" altLang="en-US" dirty="0"/>
              <a:t>教师</a:t>
            </a:r>
            <a:r>
              <a:rPr lang="en-US" altLang="zh-CN" dirty="0" smtClean="0"/>
              <a:t>——</a:t>
            </a:r>
            <a:r>
              <a:rPr lang="zh-CN" altLang="en-US" dirty="0" smtClean="0"/>
              <a:t>添加课程团队教师</a:t>
            </a:r>
            <a:endParaRPr lang="zh-CN" altLang="en-US" dirty="0"/>
          </a:p>
          <a:p>
            <a:pPr>
              <a:lnSpc>
                <a:spcPct val="200000"/>
              </a:lnSpc>
            </a:pPr>
            <a:r>
              <a:rPr lang="en-US" altLang="zh-CN" dirty="0" smtClean="0"/>
              <a:t>5.</a:t>
            </a:r>
            <a:r>
              <a:rPr lang="zh-CN" altLang="en-US" dirty="0"/>
              <a:t>成绩查询</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sp>
        <p:nvSpPr>
          <p:cNvPr id="3" name="文本框 2"/>
          <p:cNvSpPr txBox="1"/>
          <p:nvPr/>
        </p:nvSpPr>
        <p:spPr>
          <a:xfrm>
            <a:off x="935916" y="1512305"/>
            <a:ext cx="2157095" cy="368300"/>
          </a:xfrm>
          <a:prstGeom prst="rect">
            <a:avLst/>
          </a:prstGeom>
          <a:noFill/>
        </p:spPr>
        <p:txBody>
          <a:bodyPr wrap="square" rtlCol="0">
            <a:spAutoFit/>
          </a:bodyPr>
          <a:lstStyle/>
          <a:p>
            <a:r>
              <a:rPr lang="zh-CN" altLang="en-US" b="1" dirty="0">
                <a:solidFill>
                  <a:srgbClr val="FF0000"/>
                </a:solidFill>
              </a:rPr>
              <a:t>教师身份</a:t>
            </a:r>
          </a:p>
        </p:txBody>
      </p:sp>
      <p:grpSp>
        <p:nvGrpSpPr>
          <p:cNvPr id="27" name="组合 26"/>
          <p:cNvGrpSpPr/>
          <p:nvPr/>
        </p:nvGrpSpPr>
        <p:grpSpPr>
          <a:xfrm>
            <a:off x="287871" y="1800325"/>
            <a:ext cx="8784610" cy="4690719"/>
            <a:chOff x="287871" y="1800325"/>
            <a:chExt cx="8784610" cy="4690719"/>
          </a:xfrm>
        </p:grpSpPr>
        <p:sp>
          <p:nvSpPr>
            <p:cNvPr id="4" name="文本框 3"/>
            <p:cNvSpPr txBox="1"/>
            <p:nvPr/>
          </p:nvSpPr>
          <p:spPr>
            <a:xfrm>
              <a:off x="1007921" y="1800325"/>
              <a:ext cx="3044825" cy="368300"/>
            </a:xfrm>
            <a:prstGeom prst="rect">
              <a:avLst/>
            </a:prstGeom>
            <a:noFill/>
          </p:spPr>
          <p:txBody>
            <a:bodyPr wrap="square" rtlCol="0">
              <a:spAutoFit/>
            </a:bodyPr>
            <a:lstStyle/>
            <a:p>
              <a:r>
                <a:rPr lang="en-US" altLang="zh-CN" b="1" dirty="0"/>
                <a:t>1.</a:t>
              </a:r>
              <a:r>
                <a:rPr lang="zh-CN" altLang="en-US" b="1" dirty="0"/>
                <a:t>添加课程</a:t>
              </a:r>
            </a:p>
          </p:txBody>
        </p:sp>
        <p:pic>
          <p:nvPicPr>
            <p:cNvPr id="6" name="图片 5" descr="Image00390.bmp"/>
            <p:cNvPicPr>
              <a:picLocks noChangeAspect="1"/>
            </p:cNvPicPr>
            <p:nvPr/>
          </p:nvPicPr>
          <p:blipFill>
            <a:blip r:embed="rId3" cstate="print"/>
            <a:stretch>
              <a:fillRect/>
            </a:stretch>
          </p:blipFill>
          <p:spPr>
            <a:xfrm>
              <a:off x="575891" y="2304360"/>
              <a:ext cx="8208570" cy="3222505"/>
            </a:xfrm>
            <a:prstGeom prst="rect">
              <a:avLst/>
            </a:prstGeom>
          </p:spPr>
        </p:pic>
        <p:pic>
          <p:nvPicPr>
            <p:cNvPr id="7" name="图片 6" descr="Image00391.bmp"/>
            <p:cNvPicPr>
              <a:picLocks noChangeAspect="1"/>
            </p:cNvPicPr>
            <p:nvPr/>
          </p:nvPicPr>
          <p:blipFill>
            <a:blip r:embed="rId4" cstate="print"/>
            <a:stretch>
              <a:fillRect/>
            </a:stretch>
          </p:blipFill>
          <p:spPr>
            <a:xfrm>
              <a:off x="4752181" y="2232355"/>
              <a:ext cx="4104285" cy="4258689"/>
            </a:xfrm>
            <a:prstGeom prst="rect">
              <a:avLst/>
            </a:prstGeom>
            <a:ln>
              <a:solidFill>
                <a:srgbClr val="FF0000"/>
              </a:solidFill>
            </a:ln>
          </p:spPr>
        </p:pic>
        <p:sp>
          <p:nvSpPr>
            <p:cNvPr id="8" name="矩形 7"/>
            <p:cNvSpPr/>
            <p:nvPr/>
          </p:nvSpPr>
          <p:spPr>
            <a:xfrm>
              <a:off x="791906" y="3312430"/>
              <a:ext cx="1008070" cy="432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8" idx="3"/>
            </p:cNvCxnSpPr>
            <p:nvPr/>
          </p:nvCxnSpPr>
          <p:spPr>
            <a:xfrm>
              <a:off x="1799976" y="3528445"/>
              <a:ext cx="2952205" cy="360025"/>
            </a:xfrm>
            <a:prstGeom prst="line">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87871" y="302441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15" name="椭圆 14"/>
            <p:cNvSpPr/>
            <p:nvPr/>
          </p:nvSpPr>
          <p:spPr>
            <a:xfrm>
              <a:off x="6120276" y="244837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2</a:t>
              </a:r>
              <a:endParaRPr lang="zh-CN" altLang="en-US" b="1" dirty="0">
                <a:solidFill>
                  <a:srgbClr val="002060"/>
                </a:solidFill>
              </a:endParaRPr>
            </a:p>
          </p:txBody>
        </p:sp>
        <p:sp>
          <p:nvSpPr>
            <p:cNvPr id="16" name="矩形 15"/>
            <p:cNvSpPr/>
            <p:nvPr/>
          </p:nvSpPr>
          <p:spPr>
            <a:xfrm>
              <a:off x="6552306" y="2448370"/>
              <a:ext cx="244817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选择课程模板：</a:t>
              </a:r>
              <a:r>
                <a:rPr lang="zh-CN" altLang="en-US" sz="1400" b="1" dirty="0" smtClean="0">
                  <a:solidFill>
                    <a:schemeClr val="tx1"/>
                  </a:solidFill>
                  <a:latin typeface="微软雅黑" pitchFamily="34" charset="-122"/>
                  <a:ea typeface="微软雅黑" pitchFamily="34" charset="-122"/>
                </a:rPr>
                <a:t>电气控制</a:t>
              </a:r>
              <a:endParaRPr lang="zh-CN" altLang="en-US" sz="1200" dirty="0">
                <a:solidFill>
                  <a:schemeClr val="tx1"/>
                </a:solidFill>
                <a:latin typeface="微软雅黑" pitchFamily="34" charset="-122"/>
                <a:ea typeface="微软雅黑" pitchFamily="34" charset="-122"/>
              </a:endParaRPr>
            </a:p>
          </p:txBody>
        </p:sp>
        <p:sp>
          <p:nvSpPr>
            <p:cNvPr id="18" name="矩形 17"/>
            <p:cNvSpPr/>
            <p:nvPr/>
          </p:nvSpPr>
          <p:spPr>
            <a:xfrm>
              <a:off x="4896190" y="2520375"/>
              <a:ext cx="1224085" cy="43203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68196" y="3024409"/>
              <a:ext cx="3744260" cy="295220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968196" y="5544585"/>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3</a:t>
              </a:r>
              <a:endParaRPr lang="zh-CN" altLang="en-US" b="1" dirty="0">
                <a:solidFill>
                  <a:srgbClr val="002060"/>
                </a:solidFill>
              </a:endParaRPr>
            </a:p>
          </p:txBody>
        </p:sp>
        <p:sp>
          <p:nvSpPr>
            <p:cNvPr id="21" name="矩形 20"/>
            <p:cNvSpPr/>
            <p:nvPr/>
          </p:nvSpPr>
          <p:spPr>
            <a:xfrm>
              <a:off x="5400225" y="5544585"/>
              <a:ext cx="3672256"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dirty="0" smtClean="0">
                  <a:solidFill>
                    <a:schemeClr val="tx1"/>
                  </a:solidFill>
                </a:rPr>
                <a:t>自行定义课程名称、学分、起始日期等</a:t>
              </a:r>
              <a:endParaRPr lang="zh-CN" altLang="en-US" sz="1200" dirty="0">
                <a:solidFill>
                  <a:schemeClr val="tx1"/>
                </a:solidFill>
                <a:latin typeface="微软雅黑" pitchFamily="34" charset="-122"/>
                <a:ea typeface="微软雅黑" pitchFamily="34" charset="-122"/>
              </a:endParaRPr>
            </a:p>
          </p:txBody>
        </p:sp>
        <p:sp>
          <p:nvSpPr>
            <p:cNvPr id="22" name="椭圆 21"/>
            <p:cNvSpPr/>
            <p:nvPr/>
          </p:nvSpPr>
          <p:spPr>
            <a:xfrm>
              <a:off x="431881" y="5616590"/>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4</a:t>
              </a:r>
              <a:endParaRPr lang="zh-CN" altLang="en-US" b="1" dirty="0">
                <a:solidFill>
                  <a:srgbClr val="002060"/>
                </a:solidFill>
              </a:endParaRPr>
            </a:p>
          </p:txBody>
        </p:sp>
        <p:sp>
          <p:nvSpPr>
            <p:cNvPr id="23" name="矩形 22"/>
            <p:cNvSpPr/>
            <p:nvPr/>
          </p:nvSpPr>
          <p:spPr>
            <a:xfrm>
              <a:off x="647896" y="6048620"/>
              <a:ext cx="3672256"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进入课程：</a:t>
              </a:r>
              <a:r>
                <a:rPr lang="zh-CN" altLang="en-US" sz="1400" dirty="0" smtClean="0">
                  <a:solidFill>
                    <a:schemeClr val="tx1"/>
                  </a:solidFill>
                  <a:latin typeface="微软雅黑" pitchFamily="34" charset="-122"/>
                  <a:ea typeface="微软雅黑" pitchFamily="34" charset="-122"/>
                </a:rPr>
                <a:t>课程添加完成后可点击进入</a:t>
              </a:r>
              <a:endParaRPr lang="zh-CN" altLang="en-US" sz="1100" dirty="0">
                <a:solidFill>
                  <a:schemeClr val="tx1"/>
                </a:solidFill>
                <a:latin typeface="微软雅黑" pitchFamily="34" charset="-122"/>
                <a:ea typeface="微软雅黑" pitchFamily="34" charset="-122"/>
              </a:endParaRPr>
            </a:p>
          </p:txBody>
        </p:sp>
        <p:cxnSp>
          <p:nvCxnSpPr>
            <p:cNvPr id="24" name="直接连接符 23"/>
            <p:cNvCxnSpPr/>
            <p:nvPr/>
          </p:nvCxnSpPr>
          <p:spPr>
            <a:xfrm flipH="1">
              <a:off x="863911" y="5112556"/>
              <a:ext cx="1728120" cy="648044"/>
            </a:xfrm>
            <a:prstGeom prst="line">
              <a:avLst/>
            </a:prstGeom>
            <a:ln w="28575">
              <a:solidFill>
                <a:srgbClr val="FF99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type="title"/>
          </p:nvPr>
        </p:nvSpPr>
        <p:spPr>
          <a:xfrm>
            <a:off x="403225" y="652463"/>
            <a:ext cx="8553450" cy="911225"/>
          </a:xfrm>
        </p:spPr>
        <p:txBody>
          <a:bodyPr vert="horz" wrap="square" lIns="95447" tIns="47724" rIns="95447" bIns="4772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600" b="1" i="0" u="sng"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sym typeface="+mn-ea"/>
              </a:rPr>
              <a:t>在线实训平台  </a:t>
            </a:r>
            <a:r>
              <a:rPr kumimoji="0" lang="zh-CN" altLang="en-US" sz="3200" b="1" i="0" u="sng" strike="noStrike" kern="0" cap="none" spc="0" normalizeH="0" baseline="0" noProof="1">
                <a:ln>
                  <a:noFill/>
                </a:ln>
                <a:solidFill>
                  <a:schemeClr val="tx1"/>
                </a:solidFill>
                <a:effectLst/>
                <a:uLnTx/>
                <a:uFillTx/>
                <a:latin typeface="+mj-lt"/>
                <a:ea typeface="黑体" panose="02010609060101010101" pitchFamily="49" charset="-122"/>
                <a:cs typeface="Arial" panose="020B0604020202020204" pitchFamily="34" charset="0"/>
                <a:sym typeface="+mn-ea"/>
              </a:rPr>
              <a:t>→</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sym typeface="+mn-ea"/>
              </a:rPr>
              <a:t>游览器仿真</a:t>
            </a:r>
            <a:r>
              <a:rPr kumimoji="0" lang="zh-CN" altLang="en-US" sz="3200" b="1" i="0" u="sng"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r>
              <a:rPr kumimoji="0" lang="zh-CN" altLang="en-US" sz="3200" b="1" i="0" u="none" strike="noStrike" kern="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j-cs"/>
                <a:sym typeface="+mn-ea"/>
              </a:rPr>
              <a:t> </a:t>
            </a:r>
          </a:p>
        </p:txBody>
      </p:sp>
      <p:grpSp>
        <p:nvGrpSpPr>
          <p:cNvPr id="28" name="组合 27"/>
          <p:cNvGrpSpPr/>
          <p:nvPr/>
        </p:nvGrpSpPr>
        <p:grpSpPr>
          <a:xfrm>
            <a:off x="287872" y="1512305"/>
            <a:ext cx="8784609" cy="4846957"/>
            <a:chOff x="287872" y="1512305"/>
            <a:chExt cx="8784609" cy="4846957"/>
          </a:xfrm>
        </p:grpSpPr>
        <p:sp>
          <p:nvSpPr>
            <p:cNvPr id="3" name="文本框 2"/>
            <p:cNvSpPr txBox="1"/>
            <p:nvPr/>
          </p:nvSpPr>
          <p:spPr>
            <a:xfrm>
              <a:off x="939165" y="1512305"/>
              <a:ext cx="2157095" cy="368300"/>
            </a:xfrm>
            <a:prstGeom prst="rect">
              <a:avLst/>
            </a:prstGeom>
            <a:noFill/>
          </p:spPr>
          <p:txBody>
            <a:bodyPr wrap="square" rtlCol="0">
              <a:spAutoFit/>
            </a:bodyPr>
            <a:lstStyle/>
            <a:p>
              <a:r>
                <a:rPr lang="zh-CN" altLang="en-US" b="1" dirty="0">
                  <a:solidFill>
                    <a:srgbClr val="FF0000"/>
                  </a:solidFill>
                </a:rPr>
                <a:t>教师身份</a:t>
              </a:r>
            </a:p>
          </p:txBody>
        </p:sp>
        <p:sp>
          <p:nvSpPr>
            <p:cNvPr id="4" name="文本框 3"/>
            <p:cNvSpPr txBox="1"/>
            <p:nvPr/>
          </p:nvSpPr>
          <p:spPr>
            <a:xfrm>
              <a:off x="287872" y="1872330"/>
              <a:ext cx="3816264" cy="369332"/>
            </a:xfrm>
            <a:prstGeom prst="rect">
              <a:avLst/>
            </a:prstGeom>
            <a:noFill/>
          </p:spPr>
          <p:txBody>
            <a:bodyPr wrap="square" rtlCol="0">
              <a:spAutoFit/>
            </a:bodyPr>
            <a:lstStyle/>
            <a:p>
              <a:r>
                <a:rPr lang="en-US" altLang="zh-CN" b="1" dirty="0" smtClean="0"/>
                <a:t>2.</a:t>
              </a:r>
              <a:r>
                <a:rPr lang="zh-CN" altLang="en-US" b="1" dirty="0" smtClean="0"/>
                <a:t>添加</a:t>
              </a:r>
              <a:r>
                <a:rPr lang="zh-CN" altLang="en-US" b="1" dirty="0" smtClean="0"/>
                <a:t>课程</a:t>
              </a:r>
              <a:r>
                <a:rPr lang="zh-CN" altLang="en-US" b="1" dirty="0" smtClean="0"/>
                <a:t>学生</a:t>
              </a:r>
              <a:r>
                <a:rPr lang="en-US" altLang="zh-CN" b="1" dirty="0" smtClean="0"/>
                <a:t>——</a:t>
              </a:r>
              <a:r>
                <a:rPr lang="zh-CN" altLang="en-US" b="1" dirty="0" smtClean="0"/>
                <a:t>添加上课学生</a:t>
              </a:r>
              <a:endParaRPr lang="zh-CN" altLang="en-US" b="1" dirty="0"/>
            </a:p>
          </p:txBody>
        </p:sp>
        <p:pic>
          <p:nvPicPr>
            <p:cNvPr id="7" name="图片 6" descr="Image00397.bmp"/>
            <p:cNvPicPr>
              <a:picLocks noChangeAspect="1"/>
            </p:cNvPicPr>
            <p:nvPr/>
          </p:nvPicPr>
          <p:blipFill>
            <a:blip r:embed="rId3" cstate="print"/>
            <a:stretch>
              <a:fillRect/>
            </a:stretch>
          </p:blipFill>
          <p:spPr>
            <a:xfrm>
              <a:off x="431880" y="2952405"/>
              <a:ext cx="4680325" cy="3406857"/>
            </a:xfrm>
            <a:prstGeom prst="rect">
              <a:avLst/>
            </a:prstGeom>
            <a:ln>
              <a:solidFill>
                <a:srgbClr val="FF0000"/>
              </a:solidFill>
            </a:ln>
          </p:spPr>
        </p:pic>
        <p:pic>
          <p:nvPicPr>
            <p:cNvPr id="8" name="图片 7" descr="Image00398.bmp"/>
            <p:cNvPicPr>
              <a:picLocks noChangeAspect="1"/>
            </p:cNvPicPr>
            <p:nvPr/>
          </p:nvPicPr>
          <p:blipFill>
            <a:blip r:embed="rId4" cstate="print"/>
            <a:stretch>
              <a:fillRect/>
            </a:stretch>
          </p:blipFill>
          <p:spPr>
            <a:xfrm>
              <a:off x="4384112" y="2016340"/>
              <a:ext cx="4480589" cy="2376165"/>
            </a:xfrm>
            <a:prstGeom prst="rect">
              <a:avLst/>
            </a:prstGeom>
            <a:ln>
              <a:solidFill>
                <a:srgbClr val="FF0000"/>
              </a:solidFill>
            </a:ln>
          </p:spPr>
        </p:pic>
        <p:sp>
          <p:nvSpPr>
            <p:cNvPr id="9" name="矩形 8"/>
            <p:cNvSpPr/>
            <p:nvPr/>
          </p:nvSpPr>
          <p:spPr>
            <a:xfrm>
              <a:off x="4464161" y="2448370"/>
              <a:ext cx="1008070" cy="35163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H="1">
              <a:off x="3384086" y="2592380"/>
              <a:ext cx="1080076" cy="360025"/>
            </a:xfrm>
            <a:prstGeom prst="line">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75891" y="3240425"/>
              <a:ext cx="864060" cy="35163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V="1">
              <a:off x="1151931" y="2808395"/>
              <a:ext cx="432030" cy="43203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376015" y="3600451"/>
              <a:ext cx="1800125" cy="187213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endCxn id="24" idx="2"/>
            </p:cNvCxnSpPr>
            <p:nvPr/>
          </p:nvCxnSpPr>
          <p:spPr>
            <a:xfrm flipV="1">
              <a:off x="4176141" y="5043646"/>
              <a:ext cx="1224085" cy="68909"/>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25" name="文本框 5"/>
            <p:cNvSpPr txBox="1"/>
            <p:nvPr/>
          </p:nvSpPr>
          <p:spPr>
            <a:xfrm>
              <a:off x="5472231" y="5472580"/>
              <a:ext cx="3600250" cy="338554"/>
            </a:xfrm>
            <a:prstGeom prst="rect">
              <a:avLst/>
            </a:prstGeom>
            <a:noFill/>
          </p:spPr>
          <p:txBody>
            <a:bodyPr wrap="square" rtlCol="0">
              <a:spAutoFit/>
            </a:bodyPr>
            <a:lstStyle/>
            <a:p>
              <a:r>
                <a:rPr lang="zh-CN" altLang="en-US" sz="1600" dirty="0" smtClean="0">
                  <a:solidFill>
                    <a:srgbClr val="FF0000"/>
                  </a:solidFill>
                </a:rPr>
                <a:t>可</a:t>
              </a:r>
              <a:r>
                <a:rPr lang="zh-CN" altLang="en-US" sz="1600" dirty="0" smtClean="0">
                  <a:solidFill>
                    <a:srgbClr val="FF0000"/>
                  </a:solidFill>
                </a:rPr>
                <a:t>全部添加，</a:t>
              </a:r>
              <a:r>
                <a:rPr lang="zh-CN" altLang="en-US" sz="1600" dirty="0" smtClean="0">
                  <a:solidFill>
                    <a:srgbClr val="FF0000"/>
                  </a:solidFill>
                </a:rPr>
                <a:t>可添加部分学生</a:t>
              </a:r>
              <a:endParaRPr lang="en-US" altLang="zh-CN" sz="1600" dirty="0">
                <a:solidFill>
                  <a:srgbClr val="FF0000"/>
                </a:solidFill>
              </a:endParaRPr>
            </a:p>
          </p:txBody>
        </p:sp>
        <p:sp>
          <p:nvSpPr>
            <p:cNvPr id="15" name="椭圆 14"/>
            <p:cNvSpPr/>
            <p:nvPr/>
          </p:nvSpPr>
          <p:spPr>
            <a:xfrm>
              <a:off x="5472231" y="2376365"/>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1</a:t>
              </a:r>
              <a:endParaRPr lang="zh-CN" altLang="en-US" b="1" dirty="0">
                <a:solidFill>
                  <a:srgbClr val="002060"/>
                </a:solidFill>
              </a:endParaRPr>
            </a:p>
          </p:txBody>
        </p:sp>
        <p:sp>
          <p:nvSpPr>
            <p:cNvPr id="16" name="矩形 15"/>
            <p:cNvSpPr/>
            <p:nvPr/>
          </p:nvSpPr>
          <p:spPr>
            <a:xfrm>
              <a:off x="5904261" y="2376365"/>
              <a:ext cx="244817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添加上课学生</a:t>
              </a:r>
              <a:endParaRPr lang="zh-CN" altLang="en-US" sz="1200" dirty="0">
                <a:solidFill>
                  <a:schemeClr val="tx1"/>
                </a:solidFill>
                <a:latin typeface="微软雅黑" pitchFamily="34" charset="-122"/>
                <a:ea typeface="微软雅黑" pitchFamily="34" charset="-122"/>
              </a:endParaRPr>
            </a:p>
          </p:txBody>
        </p:sp>
        <p:sp>
          <p:nvSpPr>
            <p:cNvPr id="20" name="椭圆 19"/>
            <p:cNvSpPr/>
            <p:nvPr/>
          </p:nvSpPr>
          <p:spPr>
            <a:xfrm>
              <a:off x="431881" y="2376365"/>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2</a:t>
              </a:r>
              <a:endParaRPr lang="zh-CN" altLang="en-US" b="1" dirty="0">
                <a:solidFill>
                  <a:srgbClr val="002060"/>
                </a:solidFill>
              </a:endParaRPr>
            </a:p>
          </p:txBody>
        </p:sp>
        <p:sp>
          <p:nvSpPr>
            <p:cNvPr id="23" name="矩形 22"/>
            <p:cNvSpPr/>
            <p:nvPr/>
          </p:nvSpPr>
          <p:spPr>
            <a:xfrm>
              <a:off x="863911" y="2376365"/>
              <a:ext cx="244817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选择班级</a:t>
              </a:r>
              <a:endParaRPr lang="zh-CN" altLang="en-US" sz="1200" dirty="0">
                <a:solidFill>
                  <a:schemeClr val="tx1"/>
                </a:solidFill>
                <a:latin typeface="微软雅黑" pitchFamily="34" charset="-122"/>
                <a:ea typeface="微软雅黑" pitchFamily="34" charset="-122"/>
              </a:endParaRPr>
            </a:p>
          </p:txBody>
        </p:sp>
        <p:sp>
          <p:nvSpPr>
            <p:cNvPr id="24" name="椭圆 23"/>
            <p:cNvSpPr/>
            <p:nvPr/>
          </p:nvSpPr>
          <p:spPr>
            <a:xfrm>
              <a:off x="5400226" y="4824535"/>
              <a:ext cx="432030" cy="438221"/>
            </a:xfrm>
            <a:prstGeom prst="ellipse">
              <a:avLst/>
            </a:prstGeom>
            <a:solidFill>
              <a:srgbClr val="FF9900"/>
            </a:solidFill>
            <a:ln/>
          </p:spPr>
          <p:style>
            <a:lnRef idx="0">
              <a:schemeClr val="accent6"/>
            </a:lnRef>
            <a:fillRef idx="3">
              <a:schemeClr val="accent6"/>
            </a:fillRef>
            <a:effectRef idx="3">
              <a:schemeClr val="accent6"/>
            </a:effectRef>
            <a:fontRef idx="minor">
              <a:schemeClr val="lt1"/>
            </a:fontRef>
          </p:style>
          <p:txBody>
            <a:bodyPr lIns="91411" tIns="45705" rIns="91411" bIns="45705" rtlCol="0" anchor="ctr"/>
            <a:lstStyle/>
            <a:p>
              <a:pPr algn="ctr"/>
              <a:r>
                <a:rPr lang="en-US" altLang="zh-CN" b="1" dirty="0" smtClean="0">
                  <a:solidFill>
                    <a:srgbClr val="002060"/>
                  </a:solidFill>
                </a:rPr>
                <a:t>3</a:t>
              </a:r>
              <a:endParaRPr lang="zh-CN" altLang="en-US" b="1" dirty="0">
                <a:solidFill>
                  <a:srgbClr val="002060"/>
                </a:solidFill>
              </a:endParaRPr>
            </a:p>
          </p:txBody>
        </p:sp>
        <p:sp>
          <p:nvSpPr>
            <p:cNvPr id="26" name="矩形 25"/>
            <p:cNvSpPr/>
            <p:nvPr/>
          </p:nvSpPr>
          <p:spPr>
            <a:xfrm>
              <a:off x="5832256" y="4824535"/>
              <a:ext cx="2448170" cy="4158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r>
                <a:rPr lang="zh-CN" altLang="en-US" sz="1600" b="1" dirty="0" smtClean="0">
                  <a:solidFill>
                    <a:schemeClr val="tx1"/>
                  </a:solidFill>
                  <a:latin typeface="微软雅黑" pitchFamily="34" charset="-122"/>
                  <a:ea typeface="微软雅黑" pitchFamily="34" charset="-122"/>
                </a:rPr>
                <a:t>添加学生：</a:t>
              </a:r>
              <a:endParaRPr lang="zh-CN" altLang="en-US" sz="1200" dirty="0">
                <a:solidFill>
                  <a:schemeClr val="tx1"/>
                </a:solidFill>
                <a:latin typeface="微软雅黑" pitchFamily="34" charset="-122"/>
                <a:ea typeface="微软雅黑" pitchFamily="34" charset="-122"/>
              </a:endParaRP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1272</Words>
  <Application>Microsoft Office PowerPoint</Application>
  <PresentationFormat>自定义</PresentationFormat>
  <Paragraphs>249</Paragraphs>
  <Slides>37</Slides>
  <Notes>28</Notes>
  <HiddenSlides>0</HiddenSlides>
  <MMClips>0</MMClips>
  <ScaleCrop>false</ScaleCrop>
  <HeadingPairs>
    <vt:vector size="4" baseType="variant">
      <vt:variant>
        <vt:lpstr>主题</vt:lpstr>
      </vt:variant>
      <vt:variant>
        <vt:i4>2</vt:i4>
      </vt:variant>
      <vt:variant>
        <vt:lpstr>幻灯片标题</vt:lpstr>
      </vt:variant>
      <vt:variant>
        <vt:i4>37</vt:i4>
      </vt:variant>
    </vt:vector>
  </HeadingPairs>
  <TitlesOfParts>
    <vt:vector size="39" baseType="lpstr">
      <vt:lpstr>默认设计模板</vt:lpstr>
      <vt:lpstr>1_默认设计模板</vt:lpstr>
      <vt:lpstr>幻灯片 1</vt:lpstr>
      <vt:lpstr>幻灯片 2</vt:lpstr>
      <vt:lpstr>幻灯片 3</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在线实训平台  →游览器仿真        </vt:lpstr>
      <vt:lpstr>在线课程  →游览器资源        </vt:lpstr>
      <vt:lpstr>在线课程  →游览器资源        </vt:lpstr>
      <vt:lpstr>在线课程  →游览器资源        </vt:lpstr>
      <vt:lpstr>在线课程  →游览器资源        </vt:lpstr>
      <vt:lpstr>在线课程  →游览器资源        </vt:lpstr>
      <vt:lpstr>机电控制仿真软件  →客户端软件        </vt:lpstr>
      <vt:lpstr>机电控制仿真软件  →客户端软件        </vt:lpstr>
      <vt:lpstr>机电控制仿真软件  →客户端软件        </vt:lpstr>
      <vt:lpstr>机电控制仿真软件  →客户端软件        </vt:lpstr>
      <vt:lpstr>机电控制仿真软件  →客户端软件        </vt:lpstr>
      <vt:lpstr>机电控制仿真软件  →客户端软件        </vt:lpstr>
      <vt:lpstr>机电控制仿真软件  →客户端软件        </vt:lpstr>
      <vt:lpstr>机电控制仿真软件  →客户端软件        </vt:lpstr>
      <vt:lpstr>机电控制仿真软件  →客户端软件        </vt:lpstr>
      <vt:lpstr>幻灯片 37</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理念</dc:title>
  <dc:creator>zhu</dc:creator>
  <cp:lastModifiedBy>yu</cp:lastModifiedBy>
  <cp:revision>636</cp:revision>
  <dcterms:created xsi:type="dcterms:W3CDTF">2014-02-06T07:02:00Z</dcterms:created>
  <dcterms:modified xsi:type="dcterms:W3CDTF">2022-04-29T08:33:21Z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2052-11.1.0.10361</vt:lpwstr>
  </property>
  <property fmtid="{D5CDD505-2E9C-101B-9397-08002B2CF9AE}" pid="3" name="ICV">
    <vt:lpwstr>D6F28EB1C51F47129F32128464E2FD57</vt:lpwstr>
  </property>
</Properties>
</file>