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4152" r:id="rId2"/>
  </p:sldMasterIdLst>
  <p:notesMasterIdLst>
    <p:notesMasterId r:id="rId22"/>
  </p:notesMasterIdLst>
  <p:handoutMasterIdLst>
    <p:handoutMasterId r:id="rId23"/>
  </p:handoutMasterIdLst>
  <p:sldIdLst>
    <p:sldId id="3288" r:id="rId3"/>
    <p:sldId id="3317" r:id="rId4"/>
    <p:sldId id="3344" r:id="rId5"/>
    <p:sldId id="3434" r:id="rId6"/>
    <p:sldId id="3435" r:id="rId7"/>
    <p:sldId id="3489" r:id="rId8"/>
    <p:sldId id="3490" r:id="rId9"/>
    <p:sldId id="3497" r:id="rId10"/>
    <p:sldId id="3498" r:id="rId11"/>
    <p:sldId id="3499" r:id="rId12"/>
    <p:sldId id="3500" r:id="rId13"/>
    <p:sldId id="3501" r:id="rId14"/>
    <p:sldId id="3492" r:id="rId15"/>
    <p:sldId id="3503" r:id="rId16"/>
    <p:sldId id="3505" r:id="rId17"/>
    <p:sldId id="3504" r:id="rId18"/>
    <p:sldId id="3495" r:id="rId19"/>
    <p:sldId id="3494" r:id="rId20"/>
    <p:sldId id="3488" r:id="rId21"/>
  </p:sldIdLst>
  <p:sldSz cx="9147175" cy="5145088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1" userDrawn="1">
          <p15:clr>
            <a:srgbClr val="A4A3A4"/>
          </p15:clr>
        </p15:guide>
        <p15:guide id="6" pos="7589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49" userDrawn="1">
          <p15:clr>
            <a:srgbClr val="A4A3A4"/>
          </p15:clr>
        </p15:guide>
        <p15:guide id="9" orient="horz" pos="233" userDrawn="1">
          <p15:clr>
            <a:srgbClr val="A4A3A4"/>
          </p15:clr>
        </p15:guide>
        <p15:guide id="10" orient="horz" pos="2976" userDrawn="1">
          <p15:clr>
            <a:srgbClr val="A4A3A4"/>
          </p15:clr>
        </p15:guide>
        <p15:guide id="11" pos="2882" userDrawn="1">
          <p15:clr>
            <a:srgbClr val="A4A3A4"/>
          </p15:clr>
        </p15:guide>
        <p15:guide id="12" pos="5398" userDrawn="1">
          <p15:clr>
            <a:srgbClr val="A4A3A4"/>
          </p15:clr>
        </p15:guide>
        <p15:guide id="13" pos="267" userDrawn="1">
          <p15:clr>
            <a:srgbClr val="A4A3A4"/>
          </p15:clr>
        </p15:guide>
        <p15:guide id="14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E77"/>
    <a:srgbClr val="AE1233"/>
    <a:srgbClr val="9F7B63"/>
    <a:srgbClr val="A1BD70"/>
    <a:srgbClr val="889EB6"/>
    <a:srgbClr val="004236"/>
    <a:srgbClr val="169274"/>
    <a:srgbClr val="60AEA9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3" autoAdjust="0"/>
    <p:restoredTop sz="92986" autoAdjust="0"/>
  </p:normalViewPr>
  <p:slideViewPr>
    <p:cSldViewPr>
      <p:cViewPr varScale="1">
        <p:scale>
          <a:sx n="151" d="100"/>
          <a:sy n="151" d="100"/>
        </p:scale>
        <p:origin x="312" y="138"/>
      </p:cViewPr>
      <p:guideLst>
        <p:guide orient="horz" pos="328"/>
        <p:guide pos="4051"/>
        <p:guide pos="7589"/>
        <p:guide pos="376"/>
        <p:guide pos="1349"/>
        <p:guide orient="horz" pos="233"/>
        <p:guide orient="horz" pos="2976"/>
        <p:guide pos="2882"/>
        <p:guide pos="5398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4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37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77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324379" y="196283"/>
            <a:ext cx="2503110" cy="374393"/>
          </a:xfrm>
          <a:prstGeom prst="rect">
            <a:avLst/>
          </a:prstGeom>
          <a:noFill/>
        </p:spPr>
        <p:txBody>
          <a:bodyPr wrap="none" lIns="96451" tIns="48226" rIns="96451" bIns="48226" rtlCol="0">
            <a:spAutoFit/>
          </a:bodyPr>
          <a:lstStyle/>
          <a:p>
            <a:pPr defTabSz="964463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" name="文本框 38"/>
          <p:cNvSpPr txBox="1"/>
          <p:nvPr userDrawn="1"/>
        </p:nvSpPr>
        <p:spPr>
          <a:xfrm>
            <a:off x="324379" y="489013"/>
            <a:ext cx="1939559" cy="282060"/>
          </a:xfrm>
          <a:prstGeom prst="rect">
            <a:avLst/>
          </a:prstGeom>
          <a:noFill/>
        </p:spPr>
        <p:txBody>
          <a:bodyPr wrap="none" lIns="96451" tIns="48226" rIns="96451" bIns="48226" rtlCol="0">
            <a:spAutoFit/>
          </a:bodyPr>
          <a:lstStyle/>
          <a:p>
            <a:pPr defTabSz="964463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381876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6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2"/>
            <a:ext cx="9147175" cy="515144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694" y="1803957"/>
            <a:ext cx="5827224" cy="1235108"/>
          </a:xfrm>
        </p:spPr>
        <p:txBody>
          <a:bodyPr anchor="b">
            <a:noAutofit/>
          </a:bodyPr>
          <a:lstStyle>
            <a:lvl1pPr algn="r">
              <a:defRPr sz="405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694" y="3039063"/>
            <a:ext cx="5827224" cy="8229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0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8" y="2026278"/>
            <a:ext cx="6449740" cy="1370359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3396634"/>
            <a:ext cx="6449740" cy="645499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6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95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94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93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9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9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178" y="1620942"/>
            <a:ext cx="3139116" cy="291147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8803" y="1620943"/>
            <a:ext cx="3139115" cy="291147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5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85" y="1621238"/>
            <a:ext cx="3140307" cy="43233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88" indent="0">
              <a:buNone/>
              <a:defRPr sz="1500" b="1"/>
            </a:lvl2pPr>
            <a:lvl3pPr marL="685978" indent="0">
              <a:buNone/>
              <a:defRPr sz="1350" b="1"/>
            </a:lvl3pPr>
            <a:lvl4pPr marL="1028966" indent="0">
              <a:buNone/>
              <a:defRPr sz="1200" b="1"/>
            </a:lvl4pPr>
            <a:lvl5pPr marL="1371954" indent="0">
              <a:buNone/>
              <a:defRPr sz="1200" b="1"/>
            </a:lvl5pPr>
            <a:lvl6pPr marL="1714942" indent="0">
              <a:buNone/>
              <a:defRPr sz="1200" b="1"/>
            </a:lvl6pPr>
            <a:lvl7pPr marL="2057932" indent="0">
              <a:buNone/>
              <a:defRPr sz="1200" b="1"/>
            </a:lvl7pPr>
            <a:lvl8pPr marL="2400920" indent="0">
              <a:buNone/>
              <a:defRPr sz="1200" b="1"/>
            </a:lvl8pPr>
            <a:lvl9pPr marL="274391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85" y="2053570"/>
            <a:ext cx="3140307" cy="247885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612" y="1621238"/>
            <a:ext cx="3140304" cy="43233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88" indent="0">
              <a:buNone/>
              <a:defRPr sz="1500" b="1"/>
            </a:lvl2pPr>
            <a:lvl3pPr marL="685978" indent="0">
              <a:buNone/>
              <a:defRPr sz="1350" b="1"/>
            </a:lvl3pPr>
            <a:lvl4pPr marL="1028966" indent="0">
              <a:buNone/>
              <a:defRPr sz="1200" b="1"/>
            </a:lvl4pPr>
            <a:lvl5pPr marL="1371954" indent="0">
              <a:buNone/>
              <a:defRPr sz="1200" b="1"/>
            </a:lvl5pPr>
            <a:lvl6pPr marL="1714942" indent="0">
              <a:buNone/>
              <a:defRPr sz="1200" b="1"/>
            </a:lvl6pPr>
            <a:lvl7pPr marL="2057932" indent="0">
              <a:buNone/>
              <a:defRPr sz="1200" b="1"/>
            </a:lvl7pPr>
            <a:lvl8pPr marL="2400920" indent="0">
              <a:buNone/>
              <a:defRPr sz="1200" b="1"/>
            </a:lvl8pPr>
            <a:lvl9pPr marL="274391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7614" y="2053570"/>
            <a:ext cx="3140303" cy="247885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4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8" y="457341"/>
            <a:ext cx="6449740" cy="9909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75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660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7" y="1124300"/>
            <a:ext cx="2891900" cy="95914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7" y="386315"/>
            <a:ext cx="3386332" cy="414610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77" y="2083447"/>
            <a:ext cx="2891900" cy="193893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342886" indent="0">
              <a:buNone/>
              <a:defRPr sz="1049"/>
            </a:lvl2pPr>
            <a:lvl3pPr marL="685771" indent="0">
              <a:buNone/>
              <a:defRPr sz="900"/>
            </a:lvl3pPr>
            <a:lvl4pPr marL="1028658" indent="0">
              <a:buNone/>
              <a:defRPr sz="749"/>
            </a:lvl4pPr>
            <a:lvl5pPr marL="1371542" indent="0">
              <a:buNone/>
              <a:defRPr sz="749"/>
            </a:lvl5pPr>
            <a:lvl6pPr marL="1714429" indent="0">
              <a:buNone/>
              <a:defRPr sz="749"/>
            </a:lvl6pPr>
            <a:lvl7pPr marL="2057314" indent="0">
              <a:buNone/>
              <a:defRPr sz="749"/>
            </a:lvl7pPr>
            <a:lvl8pPr marL="2400200" indent="0">
              <a:buNone/>
              <a:defRPr sz="749"/>
            </a:lvl8pPr>
            <a:lvl9pPr marL="2743086" indent="0">
              <a:buNone/>
              <a:defRPr sz="749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26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8" y="3601563"/>
            <a:ext cx="6449739" cy="425185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178" y="457343"/>
            <a:ext cx="6449740" cy="288517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88" indent="0">
              <a:buNone/>
              <a:defRPr sz="1200"/>
            </a:lvl2pPr>
            <a:lvl3pPr marL="685978" indent="0">
              <a:buNone/>
              <a:defRPr sz="1200"/>
            </a:lvl3pPr>
            <a:lvl4pPr marL="1028966" indent="0">
              <a:buNone/>
              <a:defRPr sz="1200"/>
            </a:lvl4pPr>
            <a:lvl5pPr marL="1371954" indent="0">
              <a:buNone/>
              <a:defRPr sz="1200"/>
            </a:lvl5pPr>
            <a:lvl6pPr marL="1714942" indent="0">
              <a:buNone/>
              <a:defRPr sz="1200"/>
            </a:lvl6pPr>
            <a:lvl7pPr marL="2057932" indent="0">
              <a:buNone/>
              <a:defRPr sz="1200"/>
            </a:lvl7pPr>
            <a:lvl8pPr marL="2400920" indent="0">
              <a:buNone/>
              <a:defRPr sz="1200"/>
            </a:lvl8pPr>
            <a:lvl9pPr marL="274391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78" y="4026746"/>
            <a:ext cx="6449739" cy="50567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88" indent="0">
              <a:buNone/>
              <a:defRPr sz="900"/>
            </a:lvl2pPr>
            <a:lvl3pPr marL="685978" indent="0">
              <a:buNone/>
              <a:defRPr sz="749"/>
            </a:lvl3pPr>
            <a:lvl4pPr marL="1028966" indent="0">
              <a:buNone/>
              <a:defRPr sz="675"/>
            </a:lvl4pPr>
            <a:lvl5pPr marL="1371954" indent="0">
              <a:buNone/>
              <a:defRPr sz="675"/>
            </a:lvl5pPr>
            <a:lvl6pPr marL="1714942" indent="0">
              <a:buNone/>
              <a:defRPr sz="675"/>
            </a:lvl6pPr>
            <a:lvl7pPr marL="2057932" indent="0">
              <a:buNone/>
              <a:defRPr sz="675"/>
            </a:lvl7pPr>
            <a:lvl8pPr marL="2400920" indent="0">
              <a:buNone/>
              <a:defRPr sz="675"/>
            </a:lvl8pPr>
            <a:lvl9pPr marL="274391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207" y="268291"/>
            <a:ext cx="856677" cy="284711"/>
          </a:xfrm>
          <a:prstGeom prst="rect">
            <a:avLst/>
          </a:prstGeom>
          <a:noFill/>
        </p:spPr>
        <p:txBody>
          <a:bodyPr wrap="none" lIns="68596" tIns="34299" rIns="68596" bIns="34299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" y="196285"/>
            <a:ext cx="160395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6" tIns="34299" rIns="68596" bIns="34299" anchor="ctr"/>
          <a:lstStyle/>
          <a:p>
            <a:pPr algn="ctr" defTabSz="685926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8" y="457341"/>
            <a:ext cx="6449740" cy="255348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3353837"/>
            <a:ext cx="6449740" cy="11785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6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95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94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93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9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9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14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3" y="457341"/>
            <a:ext cx="6072708" cy="22676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961" y="2724991"/>
            <a:ext cx="5420273" cy="28583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88" indent="0">
              <a:buFontTx/>
              <a:buNone/>
              <a:defRPr/>
            </a:lvl2pPr>
            <a:lvl3pPr marL="685978" indent="0">
              <a:buFontTx/>
              <a:buNone/>
              <a:defRPr/>
            </a:lvl3pPr>
            <a:lvl4pPr marL="1028966" indent="0">
              <a:buFontTx/>
              <a:buNone/>
              <a:defRPr/>
            </a:lvl4pPr>
            <a:lvl5pPr marL="1371954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3353837"/>
            <a:ext cx="6449740" cy="11785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6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95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94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93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9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9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6543" y="592969"/>
            <a:ext cx="457360" cy="438717"/>
          </a:xfrm>
          <a:prstGeom prst="rect">
            <a:avLst/>
          </a:prstGeom>
        </p:spPr>
        <p:txBody>
          <a:bodyPr vert="horz" lIns="68601" tIns="34301" rIns="68601" bIns="34301" rtlCol="0" anchor="ctr">
            <a:noAutofit/>
          </a:bodyPr>
          <a:lstStyle/>
          <a:p>
            <a:pPr lvl="0"/>
            <a:r>
              <a:rPr lang="en-US" sz="60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2074" y="2165588"/>
            <a:ext cx="457360" cy="438717"/>
          </a:xfrm>
          <a:prstGeom prst="rect">
            <a:avLst/>
          </a:prstGeom>
        </p:spPr>
        <p:txBody>
          <a:bodyPr vert="horz" lIns="68601" tIns="34301" rIns="68601" bIns="34301" rtlCol="0" anchor="ctr">
            <a:noAutofit/>
          </a:bodyPr>
          <a:lstStyle/>
          <a:p>
            <a:pPr lvl="0"/>
            <a:r>
              <a:rPr lang="en-US" sz="60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66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8" y="1449438"/>
            <a:ext cx="6449740" cy="1947196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3396634"/>
            <a:ext cx="6449740" cy="113578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6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95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94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93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9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9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15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3" y="457341"/>
            <a:ext cx="6072708" cy="22676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76" y="3010831"/>
            <a:ext cx="6449740" cy="3858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88" indent="0">
              <a:buFontTx/>
              <a:buNone/>
              <a:defRPr/>
            </a:lvl2pPr>
            <a:lvl3pPr marL="685978" indent="0">
              <a:buFontTx/>
              <a:buNone/>
              <a:defRPr/>
            </a:lvl3pPr>
            <a:lvl4pPr marL="1028966" indent="0">
              <a:buFontTx/>
              <a:buNone/>
              <a:defRPr/>
            </a:lvl4pPr>
            <a:lvl5pPr marL="1371954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3396634"/>
            <a:ext cx="6449740" cy="113578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6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95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94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93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9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9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6543" y="592969"/>
            <a:ext cx="457360" cy="438717"/>
          </a:xfrm>
          <a:prstGeom prst="rect">
            <a:avLst/>
          </a:prstGeom>
        </p:spPr>
        <p:txBody>
          <a:bodyPr vert="horz" lIns="68601" tIns="34301" rIns="68601" bIns="34301" rtlCol="0" anchor="ctr">
            <a:noAutofit/>
          </a:bodyPr>
          <a:lstStyle/>
          <a:p>
            <a:pPr lvl="0"/>
            <a:r>
              <a:rPr lang="en-US" sz="60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2074" y="2165588"/>
            <a:ext cx="457360" cy="438717"/>
          </a:xfrm>
          <a:prstGeom prst="rect">
            <a:avLst/>
          </a:prstGeom>
        </p:spPr>
        <p:txBody>
          <a:bodyPr vert="horz" lIns="68601" tIns="34301" rIns="68601" bIns="34301" rtlCol="0" anchor="ctr">
            <a:noAutofit/>
          </a:bodyPr>
          <a:lstStyle/>
          <a:p>
            <a:pPr lvl="0"/>
            <a:r>
              <a:rPr lang="en-US" sz="600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20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530" y="457341"/>
            <a:ext cx="6443389" cy="22676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76" y="3010831"/>
            <a:ext cx="6449740" cy="38580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88" indent="0">
              <a:buFontTx/>
              <a:buNone/>
              <a:defRPr/>
            </a:lvl2pPr>
            <a:lvl3pPr marL="685978" indent="0">
              <a:buFontTx/>
              <a:buNone/>
              <a:defRPr/>
            </a:lvl3pPr>
            <a:lvl4pPr marL="1028966" indent="0">
              <a:buFontTx/>
              <a:buNone/>
              <a:defRPr/>
            </a:lvl4pPr>
            <a:lvl5pPr marL="1371954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3396634"/>
            <a:ext cx="6449740" cy="113578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6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954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94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93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9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9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76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848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830" y="457341"/>
            <a:ext cx="978897" cy="3939804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79" y="457343"/>
            <a:ext cx="5296951" cy="393980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656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50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14CA35A9-0357-460E-962B-B94A809590FE}"/>
              </a:ext>
            </a:extLst>
          </p:cNvPr>
          <p:cNvSpPr txBox="1"/>
          <p:nvPr userDrawn="1"/>
        </p:nvSpPr>
        <p:spPr>
          <a:xfrm>
            <a:off x="265207" y="268291"/>
            <a:ext cx="856677" cy="284711"/>
          </a:xfrm>
          <a:prstGeom prst="rect">
            <a:avLst/>
          </a:prstGeom>
          <a:noFill/>
        </p:spPr>
        <p:txBody>
          <a:bodyPr wrap="none" lIns="68596" tIns="34299" rIns="68596" bIns="34299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教学方案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CF2D2CD-475B-47A4-8A4D-FDF7CA7E314F}"/>
              </a:ext>
            </a:extLst>
          </p:cNvPr>
          <p:cNvSpPr/>
          <p:nvPr userDrawn="1"/>
        </p:nvSpPr>
        <p:spPr>
          <a:xfrm>
            <a:off x="1" y="196285"/>
            <a:ext cx="160395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6" tIns="34299" rIns="68596" bIns="34299" anchor="ctr"/>
          <a:lstStyle/>
          <a:p>
            <a:pPr algn="ctr" defTabSz="685926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02BCFBA8-9716-4E10-BDF2-87AEDF74943F}"/>
              </a:ext>
            </a:extLst>
          </p:cNvPr>
          <p:cNvSpPr txBox="1"/>
          <p:nvPr userDrawn="1"/>
        </p:nvSpPr>
        <p:spPr>
          <a:xfrm>
            <a:off x="265207" y="268291"/>
            <a:ext cx="856677" cy="284711"/>
          </a:xfrm>
          <a:prstGeom prst="rect">
            <a:avLst/>
          </a:prstGeom>
          <a:noFill/>
        </p:spPr>
        <p:txBody>
          <a:bodyPr wrap="none" lIns="68596" tIns="34299" rIns="68596" bIns="34299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3E172D-6C2F-475F-9943-F4183A18BB63}"/>
              </a:ext>
            </a:extLst>
          </p:cNvPr>
          <p:cNvSpPr/>
          <p:nvPr userDrawn="1"/>
        </p:nvSpPr>
        <p:spPr>
          <a:xfrm>
            <a:off x="1" y="196285"/>
            <a:ext cx="160395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6" tIns="34299" rIns="68596" bIns="34299" anchor="ctr"/>
          <a:lstStyle/>
          <a:p>
            <a:pPr algn="ctr" defTabSz="685926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6B8A79D5-CB76-4491-BFBB-AF33ECD615CC}"/>
              </a:ext>
            </a:extLst>
          </p:cNvPr>
          <p:cNvSpPr txBox="1"/>
          <p:nvPr userDrawn="1"/>
        </p:nvSpPr>
        <p:spPr>
          <a:xfrm>
            <a:off x="265207" y="268291"/>
            <a:ext cx="856677" cy="284711"/>
          </a:xfrm>
          <a:prstGeom prst="rect">
            <a:avLst/>
          </a:prstGeom>
          <a:noFill/>
        </p:spPr>
        <p:txBody>
          <a:bodyPr wrap="none" lIns="68596" tIns="34299" rIns="68596" bIns="34299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教学总结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67ABB9-FED6-48E2-80F9-01ECB01363B9}"/>
              </a:ext>
            </a:extLst>
          </p:cNvPr>
          <p:cNvSpPr/>
          <p:nvPr userDrawn="1"/>
        </p:nvSpPr>
        <p:spPr>
          <a:xfrm>
            <a:off x="1" y="196285"/>
            <a:ext cx="160395" cy="41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6" tIns="34299" rIns="68596" bIns="34299" anchor="ctr"/>
          <a:lstStyle/>
          <a:p>
            <a:pPr algn="ctr" defTabSz="685926">
              <a:defRPr/>
            </a:pPr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64" y="205688"/>
            <a:ext cx="8233055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064" y="1200828"/>
            <a:ext cx="8233055" cy="339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2024/10/28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" y="0"/>
            <a:ext cx="9146674" cy="5145088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0" y="248099"/>
            <a:ext cx="1797791" cy="507363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411"/>
            <a:ext cx="1796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6565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9012" y="274425"/>
            <a:ext cx="7889156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012" y="1369841"/>
            <a:ext cx="7889156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9011" y="4769032"/>
            <a:ext cx="2057550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863" y="4769032"/>
            <a:ext cx="3087454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60618" y="4769032"/>
            <a:ext cx="2057550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83" r:id="rId2"/>
    <p:sldLayoutId id="2147483984" r:id="rId3"/>
    <p:sldLayoutId id="2147483985" r:id="rId4"/>
    <p:sldLayoutId id="2147483986" r:id="rId5"/>
    <p:sldLayoutId id="2147483980" r:id="rId6"/>
    <p:sldLayoutId id="2147483981" r:id="rId7"/>
    <p:sldLayoutId id="2147483982" r:id="rId8"/>
    <p:sldLayoutId id="2147483987" r:id="rId9"/>
    <p:sldLayoutId id="2147483988" r:id="rId10"/>
  </p:sldLayoutIdLst>
  <p:transition spd="med" advClick="0" advTm="0">
    <p:push dir="r"/>
  </p:transition>
  <p:txStyles>
    <p:titleStyle>
      <a:lvl1pPr algn="l" defTabSz="650445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611" indent="-162611" algn="l" defTabSz="65044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834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58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281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504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728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950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173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395" indent="-162611" algn="l" defTabSz="650445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223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445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669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892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6114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1337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561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784" algn="l" defTabSz="65044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2"/>
            <a:ext cx="9147175" cy="515144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178" y="457341"/>
            <a:ext cx="6449740" cy="990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78" y="1620943"/>
            <a:ext cx="6449740" cy="291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727" y="4532421"/>
            <a:ext cx="68419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2024/10/28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178" y="4532421"/>
            <a:ext cx="4724849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35" y="4532421"/>
            <a:ext cx="51268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62" y="9726"/>
            <a:ext cx="1563813" cy="8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ransition spd="med">
    <p:push dir="r"/>
  </p:transition>
  <p:txStyles>
    <p:titleStyle>
      <a:lvl1pPr algn="l" defTabSz="342988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241" indent="-257241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356" indent="-214368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473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4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459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448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6437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9425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2415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5403" indent="-171495" algn="l" defTabSz="342988" rtl="0" eaLnBrk="1" latinLnBrk="0" hangingPunct="1">
        <a:spcBef>
          <a:spcPts val="74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88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78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66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54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42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32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20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10" algn="l" defTabSz="3429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6">
            <a:extLst>
              <a:ext uri="{FF2B5EF4-FFF2-40B4-BE49-F238E27FC236}">
                <a16:creationId xmlns:a16="http://schemas.microsoft.com/office/drawing/2014/main" id="{676899CD-5C83-4B53-BFA7-53ABDA795D87}"/>
              </a:ext>
            </a:extLst>
          </p:cNvPr>
          <p:cNvSpPr txBox="1"/>
          <p:nvPr/>
        </p:nvSpPr>
        <p:spPr>
          <a:xfrm>
            <a:off x="397123" y="3076600"/>
            <a:ext cx="4288353" cy="1939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1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工业机器人</a:t>
            </a:r>
            <a:endParaRPr lang="en-US" altLang="zh-CN" sz="4001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在线</a:t>
            </a:r>
            <a:r>
              <a:rPr lang="zh-CN" altLang="en-US" sz="4001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仿真应用培训</a:t>
            </a:r>
            <a:endParaRPr lang="en-US" altLang="zh-CN" sz="4001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1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19:00</a:t>
            </a:r>
            <a:r>
              <a:rPr lang="zh-CN" altLang="en-US" sz="40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E23A7-7B83-4AF3-8795-3B16207A7272}"/>
              </a:ext>
            </a:extLst>
          </p:cNvPr>
          <p:cNvSpPr txBox="1"/>
          <p:nvPr/>
        </p:nvSpPr>
        <p:spPr>
          <a:xfrm>
            <a:off x="469131" y="2007359"/>
            <a:ext cx="1507144" cy="1200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1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cy FB" pitchFamily="34" charset="0"/>
              </a:rPr>
              <a:t>2024</a:t>
            </a:r>
            <a:endParaRPr lang="zh-CN" altLang="en-US" sz="7201" spc="-300" dirty="0">
              <a:solidFill>
                <a:schemeClr val="tx1">
                  <a:lumMod val="75000"/>
                  <a:lumOff val="25000"/>
                </a:schemeClr>
              </a:solidFill>
              <a:latin typeface="Agency FB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0E8EE0-0195-4783-AFCF-87DC2EDCE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498">
            <a:off x="5609333" y="372750"/>
            <a:ext cx="2923692" cy="4702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427" y="187315"/>
            <a:ext cx="2737067" cy="32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96900" y="628328"/>
            <a:ext cx="3096344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r>
              <a:rPr lang="zh-CN" altLang="en-US" sz="1564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教师身份</a:t>
            </a:r>
            <a:r>
              <a:rPr lang="zh-CN" altLang="en-US" sz="1564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：任务管理</a:t>
            </a:r>
            <a:endParaRPr lang="zh-CN" altLang="en-US" sz="1564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204392"/>
            <a:ext cx="5873279" cy="33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96900" y="628328"/>
            <a:ext cx="3096344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r>
              <a:rPr lang="zh-CN" altLang="en-US" sz="1564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教师身份</a:t>
            </a:r>
            <a:r>
              <a:rPr lang="zh-CN" altLang="en-US" sz="1564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：教师团队</a:t>
            </a:r>
            <a:endParaRPr lang="zh-CN" altLang="en-US" sz="1564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2384"/>
            <a:ext cx="54102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96900" y="628328"/>
            <a:ext cx="3096344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r>
              <a:rPr lang="zh-CN" altLang="en-US" sz="1564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教师身份</a:t>
            </a:r>
            <a:r>
              <a:rPr lang="zh-CN" altLang="en-US" sz="1564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：成绩管理</a:t>
            </a:r>
            <a:endParaRPr lang="zh-CN" altLang="en-US" sz="1564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9" y="1060376"/>
            <a:ext cx="6015039" cy="26336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0996" y="3868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成绩管理：所有任务按比重计算全班成绩</a:t>
            </a:r>
            <a:endParaRPr lang="en-US" altLang="zh-CN" dirty="0" smtClean="0"/>
          </a:p>
          <a:p>
            <a:r>
              <a:rPr lang="zh-CN" altLang="en-US" dirty="0" smtClean="0"/>
              <a:t>任务管理：单次任务全班人员成绩</a:t>
            </a:r>
            <a:endParaRPr lang="en-US" altLang="zh-CN" dirty="0" smtClean="0"/>
          </a:p>
          <a:p>
            <a:r>
              <a:rPr lang="zh-CN" altLang="en-US" dirty="0" smtClean="0"/>
              <a:t>学生管理：单人所有任务成绩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62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522069" y="2200369"/>
            <a:ext cx="2592637" cy="95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2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工业机器人评分</a:t>
            </a:r>
            <a:endParaRPr lang="zh-CN" altLang="en-US" sz="1049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733F6B0-E058-45C7-B289-6BDEFDB9087F}"/>
              </a:ext>
            </a:extLst>
          </p:cNvPr>
          <p:cNvSpPr/>
          <p:nvPr/>
        </p:nvSpPr>
        <p:spPr>
          <a:xfrm>
            <a:off x="1044583" y="1780080"/>
            <a:ext cx="1368628" cy="1368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2" dirty="0">
                <a:solidFill>
                  <a:schemeClr val="bg1"/>
                </a:solidFill>
              </a:rPr>
              <a:t>03</a:t>
            </a:r>
            <a:endParaRPr lang="zh-CN" altLang="en-US" sz="4802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9D9F9-F770-4FE3-A748-7172F9C8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498">
            <a:off x="5609333" y="372750"/>
            <a:ext cx="2923692" cy="47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4380" y="738786"/>
            <a:ext cx="3025071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 smtClean="0">
                <a:latin typeface="微软雅黑" pitchFamily="34" charset="-122"/>
                <a:ea typeface="微软雅黑" pitchFamily="34" charset="-122"/>
                <a:cs typeface="+mn-ea"/>
              </a:rPr>
              <a:t>工业机器人操作及评分：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2827" y="1276400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基本操作</a:t>
            </a:r>
            <a:endParaRPr lang="en-US" altLang="zh-CN" dirty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开机关机</a:t>
            </a:r>
            <a:endParaRPr lang="en-US" altLang="zh-CN" dirty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穿戴安全护具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......</a:t>
            </a:r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任务</a:t>
            </a:r>
            <a:r>
              <a:rPr lang="zh-CN" altLang="en-US" dirty="0"/>
              <a:t>演示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启动设定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机器人状态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关节数据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速度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/>
              <a:t>模式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......</a:t>
            </a:r>
          </a:p>
          <a:p>
            <a:r>
              <a:rPr lang="en-US" altLang="zh-CN" dirty="0"/>
              <a:t>	</a:t>
            </a:r>
            <a:r>
              <a:rPr lang="zh-CN" altLang="en-US" dirty="0" smtClean="0"/>
              <a:t>任务演示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手动关节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624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4380" y="738786"/>
            <a:ext cx="3025071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 smtClean="0">
                <a:latin typeface="微软雅黑" pitchFamily="34" charset="-122"/>
                <a:ea typeface="微软雅黑" pitchFamily="34" charset="-122"/>
                <a:cs typeface="+mn-ea"/>
              </a:rPr>
              <a:t>工业机器人操作及评分：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2827" y="1276400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坐标系数据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工具坐标系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工件坐标系</a:t>
            </a:r>
            <a:r>
              <a:rPr lang="en-US" altLang="zh-CN" dirty="0"/>
              <a:t>	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......</a:t>
            </a:r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任务演示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工具坐标系标定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dirty="0" smtClean="0"/>
              <a:t>机器人操作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标定工具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标定工件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强制信号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卡爪张开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	......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任务演示</a:t>
            </a:r>
            <a:r>
              <a:rPr lang="en-US" altLang="zh-CN" dirty="0"/>
              <a:t>——</a:t>
            </a:r>
            <a:r>
              <a:rPr lang="zh-CN" altLang="en-US" dirty="0"/>
              <a:t>工件坐标系</a:t>
            </a:r>
            <a:r>
              <a:rPr lang="zh-CN" altLang="en-US" dirty="0" smtClean="0"/>
              <a:t>标定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86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4380" y="738786"/>
            <a:ext cx="3025071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 smtClean="0">
                <a:latin typeface="微软雅黑" pitchFamily="34" charset="-122"/>
                <a:ea typeface="微软雅黑" pitchFamily="34" charset="-122"/>
                <a:cs typeface="+mn-ea"/>
              </a:rPr>
              <a:t>工业机器人操作及评分：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2827" y="1276400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轨迹数据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直线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圆弧</a:t>
            </a:r>
            <a:endParaRPr lang="en-US" altLang="zh-CN" dirty="0" smtClean="0"/>
          </a:p>
          <a:p>
            <a:r>
              <a:rPr lang="en-US" altLang="zh-CN" dirty="0" smtClean="0"/>
              <a:t>	......</a:t>
            </a:r>
          </a:p>
          <a:p>
            <a:r>
              <a:rPr lang="en-US" altLang="zh-CN" dirty="0" smtClean="0"/>
              <a:t>	</a:t>
            </a:r>
            <a:r>
              <a:rPr lang="zh-CN" altLang="en-US" dirty="0"/>
              <a:t>任务演示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绘图指令</a:t>
            </a:r>
            <a:r>
              <a:rPr lang="en-US" altLang="zh-CN" dirty="0" smtClean="0"/>
              <a:t>1</a:t>
            </a:r>
          </a:p>
          <a:p>
            <a:r>
              <a:rPr lang="en-US" altLang="zh-CN" dirty="0" smtClean="0"/>
              <a:t>6. </a:t>
            </a:r>
            <a:r>
              <a:rPr lang="zh-CN" altLang="en-US" dirty="0" smtClean="0"/>
              <a:t>工件位置数据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模型坐标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模型局部坐标系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en-US" altLang="zh-CN" dirty="0" smtClean="0"/>
              <a:t>......</a:t>
            </a:r>
          </a:p>
          <a:p>
            <a:r>
              <a:rPr lang="en-US" altLang="zh-CN" dirty="0"/>
              <a:t>	</a:t>
            </a:r>
            <a:r>
              <a:rPr lang="zh-CN" altLang="en-US" dirty="0" smtClean="0"/>
              <a:t>任务演示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搬运综合练习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zh-CN" altLang="en-US" dirty="0" smtClean="0"/>
              <a:t>任务</a:t>
            </a:r>
            <a:r>
              <a:rPr lang="zh-CN" altLang="en-US" dirty="0"/>
              <a:t>演示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旋转交错码垛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759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522069" y="2200369"/>
            <a:ext cx="2592637" cy="52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2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操作相关视频</a:t>
            </a:r>
            <a:endParaRPr lang="zh-CN" altLang="en-US" sz="1049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733F6B0-E058-45C7-B289-6BDEFDB9087F}"/>
              </a:ext>
            </a:extLst>
          </p:cNvPr>
          <p:cNvSpPr/>
          <p:nvPr/>
        </p:nvSpPr>
        <p:spPr>
          <a:xfrm>
            <a:off x="1044583" y="1780080"/>
            <a:ext cx="1368628" cy="1368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2" dirty="0">
                <a:solidFill>
                  <a:schemeClr val="bg1"/>
                </a:solidFill>
              </a:rPr>
              <a:t>04</a:t>
            </a:r>
            <a:endParaRPr lang="zh-CN" altLang="en-US" sz="4802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9D9F9-F770-4FE3-A748-7172F9C8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498">
            <a:off x="5609333" y="372750"/>
            <a:ext cx="2923692" cy="47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4380" y="196312"/>
            <a:ext cx="1693227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>
                <a:latin typeface="微软雅黑" pitchFamily="34" charset="-122"/>
                <a:ea typeface="微软雅黑" pitchFamily="34" charset="-122"/>
                <a:cs typeface="+mn-ea"/>
              </a:rPr>
              <a:t>视频查看：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1179" y="51308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公司官网更新相关操作及介绍视频，</a:t>
            </a:r>
            <a:r>
              <a:rPr lang="zh-CN" altLang="en-US" dirty="0"/>
              <a:t>通过下方网址查看回放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7267" y="839500"/>
            <a:ext cx="55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</a:t>
            </a:r>
            <a:r>
              <a:rPr lang="en-US" altLang="zh-CN" dirty="0" smtClean="0"/>
              <a:t>www.shulin-soft.com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27" y="1780456"/>
            <a:ext cx="1861845" cy="17715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87" y="1708448"/>
            <a:ext cx="3367208" cy="20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A0E8EE0-0195-4783-AFCF-87DC2EDCE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498">
            <a:off x="5751442" y="439789"/>
            <a:ext cx="2923692" cy="47023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37482" y="1819718"/>
            <a:ext cx="1800200" cy="114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</a:rPr>
              <a:t>谢谢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5515" y="4588768"/>
            <a:ext cx="2088232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en-US" altLang="zh-CN" sz="1564" b="1" dirty="0" smtClean="0">
                <a:latin typeface="微软雅黑" pitchFamily="34" charset="-122"/>
                <a:ea typeface="微软雅黑" pitchFamily="34" charset="-122"/>
                <a:cs typeface="+mn-ea"/>
              </a:rPr>
              <a:t>2024</a:t>
            </a:r>
            <a:r>
              <a:rPr lang="zh-CN" altLang="en-US" sz="1564" b="1" dirty="0" smtClean="0">
                <a:latin typeface="微软雅黑" pitchFamily="34" charset="-122"/>
                <a:ea typeface="微软雅黑" pitchFamily="34" charset="-122"/>
                <a:cs typeface="+mn-ea"/>
              </a:rPr>
              <a:t>年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4" y="789054"/>
            <a:ext cx="2737067" cy="32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341467" y="1351047"/>
            <a:ext cx="511114" cy="51220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2" kern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341467" y="2067354"/>
            <a:ext cx="511114" cy="51220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2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341467" y="2783660"/>
            <a:ext cx="511114" cy="51220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2" kern="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3341467" y="3499967"/>
            <a:ext cx="511114" cy="512206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2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MH_Text_1"/>
          <p:cNvSpPr/>
          <p:nvPr>
            <p:custDataLst>
              <p:tags r:id="rId6"/>
            </p:custDataLst>
          </p:nvPr>
        </p:nvSpPr>
        <p:spPr>
          <a:xfrm>
            <a:off x="4023298" y="1430182"/>
            <a:ext cx="2207411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登录方式介绍</a:t>
            </a:r>
            <a:endParaRPr lang="en-US" altLang="zh-CN" sz="2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7"/>
            </p:custDataLst>
          </p:nvPr>
        </p:nvSpPr>
        <p:spPr>
          <a:xfrm>
            <a:off x="4062603" y="3579101"/>
            <a:ext cx="3535320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视频回看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8"/>
            </p:custDataLst>
          </p:nvPr>
        </p:nvSpPr>
        <p:spPr>
          <a:xfrm>
            <a:off x="4023297" y="2095320"/>
            <a:ext cx="2927025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在线仿真实训平台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9"/>
            </p:custDataLst>
          </p:nvPr>
        </p:nvSpPr>
        <p:spPr>
          <a:xfrm>
            <a:off x="4032071" y="2862795"/>
            <a:ext cx="3421836" cy="3539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23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工业机器人操作及评分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Others_1"/>
          <p:cNvSpPr txBox="1"/>
          <p:nvPr>
            <p:custDataLst>
              <p:tags r:id="rId10"/>
            </p:custDataLst>
          </p:nvPr>
        </p:nvSpPr>
        <p:spPr>
          <a:xfrm>
            <a:off x="829171" y="2074592"/>
            <a:ext cx="2044374" cy="7235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2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26" name="MH_Others_2"/>
          <p:cNvSpPr txBox="1"/>
          <p:nvPr>
            <p:custDataLst>
              <p:tags r:id="rId11"/>
            </p:custDataLst>
          </p:nvPr>
        </p:nvSpPr>
        <p:spPr>
          <a:xfrm>
            <a:off x="839493" y="2797660"/>
            <a:ext cx="202372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2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557013" y="2205188"/>
            <a:ext cx="2592637" cy="52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登录方式介绍</a:t>
            </a:r>
            <a:endParaRPr lang="zh-CN" altLang="en-US" sz="1049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733F6B0-E058-45C7-B289-6BDEFDB9087F}"/>
              </a:ext>
            </a:extLst>
          </p:cNvPr>
          <p:cNvSpPr/>
          <p:nvPr/>
        </p:nvSpPr>
        <p:spPr>
          <a:xfrm>
            <a:off x="1044583" y="1780080"/>
            <a:ext cx="1368628" cy="1368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2" dirty="0">
                <a:solidFill>
                  <a:schemeClr val="bg1"/>
                </a:solidFill>
              </a:rPr>
              <a:t>01</a:t>
            </a:r>
            <a:endParaRPr lang="zh-CN" altLang="en-US" sz="4802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9D9F9-F770-4FE3-A748-7172F9C8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498">
            <a:off x="5609333" y="372750"/>
            <a:ext cx="2923692" cy="47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53107" y="706693"/>
            <a:ext cx="1693227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>
                <a:latin typeface="微软雅黑" pitchFamily="34" charset="-122"/>
                <a:ea typeface="微软雅黑" pitchFamily="34" charset="-122"/>
                <a:cs typeface="+mn-ea"/>
              </a:rPr>
              <a:t>登录网址：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6" name="TextBox 26"/>
          <p:cNvSpPr txBox="1"/>
          <p:nvPr/>
        </p:nvSpPr>
        <p:spPr>
          <a:xfrm>
            <a:off x="612462" y="1101933"/>
            <a:ext cx="835437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en-US" altLang="zh-CN" sz="1600" dirty="0">
                <a:solidFill>
                  <a:srgbClr val="F48E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</a:t>
            </a:r>
            <a:r>
              <a:rPr lang="en-US" altLang="zh-CN" sz="1600" dirty="0" smtClean="0">
                <a:solidFill>
                  <a:srgbClr val="F48E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shulin-soft.com:8046/index.html</a:t>
            </a:r>
            <a:endParaRPr lang="en-US" altLang="zh-CN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62" y="1485798"/>
            <a:ext cx="5402706" cy="32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4380" y="586176"/>
            <a:ext cx="1693227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>
                <a:latin typeface="微软雅黑" pitchFamily="34" charset="-122"/>
                <a:ea typeface="微软雅黑" pitchFamily="34" charset="-122"/>
                <a:cs typeface="+mn-ea"/>
              </a:rPr>
              <a:t>账号登录</a:t>
            </a:r>
            <a:endParaRPr lang="zh-CN" altLang="en-US" sz="1564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7" y="1060376"/>
            <a:ext cx="6336704" cy="19379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1139" y="3292624"/>
            <a:ext cx="576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报名的老师，已经给了一个教师账号和一个学生账号</a:t>
            </a:r>
            <a:endParaRPr lang="en-US" altLang="zh-CN" dirty="0" smtClean="0"/>
          </a:p>
          <a:p>
            <a:r>
              <a:rPr lang="zh-CN" altLang="en-US" dirty="0" smtClean="0"/>
              <a:t>可以用教师账号批量导入学生账号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46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522069" y="1987019"/>
            <a:ext cx="2592637" cy="954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2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在线仿真实训平台</a:t>
            </a:r>
            <a:endParaRPr lang="zh-CN" altLang="en-US" sz="1049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3733F6B0-E058-45C7-B289-6BDEFDB9087F}"/>
              </a:ext>
            </a:extLst>
          </p:cNvPr>
          <p:cNvSpPr/>
          <p:nvPr/>
        </p:nvSpPr>
        <p:spPr>
          <a:xfrm>
            <a:off x="1044583" y="1780080"/>
            <a:ext cx="1368628" cy="1368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2" dirty="0">
                <a:solidFill>
                  <a:schemeClr val="bg1"/>
                </a:solidFill>
              </a:rPr>
              <a:t>02</a:t>
            </a:r>
            <a:endParaRPr lang="zh-CN" altLang="en-US" sz="4802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9D9F9-F770-4FE3-A748-7172F9C8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498">
            <a:off x="5609333" y="372750"/>
            <a:ext cx="2923692" cy="47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53107" y="628328"/>
            <a:ext cx="1693227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pPr algn="ctr"/>
            <a:r>
              <a:rPr lang="zh-CN" altLang="en-US" sz="1564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教师身份：</a:t>
            </a:r>
            <a:endParaRPr lang="zh-CN" altLang="en-US" sz="1564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5235" y="844352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新建课程</a:t>
            </a:r>
            <a:r>
              <a:rPr lang="zh-CN" altLang="en-US" dirty="0"/>
              <a:t>：</a:t>
            </a:r>
            <a:r>
              <a:rPr lang="zh-CN" altLang="en-US" dirty="0" smtClean="0"/>
              <a:t>一</a:t>
            </a:r>
            <a:r>
              <a:rPr lang="zh-CN" altLang="en-US" dirty="0"/>
              <a:t>个教师多门</a:t>
            </a:r>
            <a:r>
              <a:rPr lang="zh-CN" altLang="en-US" dirty="0" smtClean="0"/>
              <a:t>课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/>
              <a:t>2</a:t>
            </a:r>
            <a:r>
              <a:rPr lang="en-US" altLang="zh-CN" dirty="0" smtClean="0"/>
              <a:t>. </a:t>
            </a:r>
            <a:r>
              <a:rPr lang="zh-CN" altLang="en-US" dirty="0" smtClean="0"/>
              <a:t>学生管理</a:t>
            </a:r>
            <a:r>
              <a:rPr lang="zh-CN" altLang="en-US" dirty="0"/>
              <a:t>：</a:t>
            </a:r>
            <a:r>
              <a:rPr lang="zh-CN" altLang="en-US" dirty="0" smtClean="0"/>
              <a:t>一</a:t>
            </a:r>
            <a:r>
              <a:rPr lang="zh-CN" altLang="en-US" dirty="0"/>
              <a:t>个教师有多个班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3.</a:t>
            </a:r>
            <a:r>
              <a:rPr lang="zh-CN" altLang="en-US" dirty="0" smtClean="0"/>
              <a:t> 任务管理</a:t>
            </a:r>
            <a:r>
              <a:rPr lang="zh-CN" altLang="en-US" dirty="0"/>
              <a:t>：</a:t>
            </a:r>
            <a:r>
              <a:rPr lang="zh-CN" altLang="en-US" dirty="0" smtClean="0"/>
              <a:t>一</a:t>
            </a:r>
            <a:r>
              <a:rPr lang="zh-CN" altLang="en-US" dirty="0"/>
              <a:t>门</a:t>
            </a:r>
            <a:r>
              <a:rPr lang="zh-CN" altLang="en-US" dirty="0" smtClean="0"/>
              <a:t>课有多</a:t>
            </a:r>
            <a:r>
              <a:rPr lang="zh-CN" altLang="en-US" dirty="0"/>
              <a:t>个任务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/>
              <a:t>4. </a:t>
            </a:r>
            <a:r>
              <a:rPr lang="zh-CN" altLang="en-US" dirty="0" smtClean="0"/>
              <a:t>教师团队：一门课有</a:t>
            </a:r>
            <a:r>
              <a:rPr lang="zh-CN" altLang="en-US" dirty="0"/>
              <a:t>多个老师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5</a:t>
            </a:r>
            <a:r>
              <a:rPr lang="en-US" altLang="zh-CN" dirty="0" smtClean="0"/>
              <a:t>. </a:t>
            </a:r>
            <a:r>
              <a:rPr lang="zh-CN" altLang="en-US" dirty="0" smtClean="0"/>
              <a:t>成绩管理：单人、单任务、总评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4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96900" y="628328"/>
            <a:ext cx="3096344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r>
              <a:rPr lang="zh-CN" altLang="en-US" sz="1564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教师身份</a:t>
            </a:r>
            <a:r>
              <a:rPr lang="zh-CN" altLang="en-US" sz="1564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：新建课程</a:t>
            </a:r>
            <a:endParaRPr lang="zh-CN" altLang="en-US" sz="1564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5" y="1060376"/>
            <a:ext cx="5167904" cy="353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96900" y="628328"/>
            <a:ext cx="3096344" cy="326418"/>
          </a:xfrm>
          <a:prstGeom prst="rect">
            <a:avLst/>
          </a:prstGeom>
        </p:spPr>
        <p:txBody>
          <a:bodyPr wrap="none" lIns="102436" tIns="0" rIns="102436" bIns="0">
            <a:normAutofit/>
          </a:bodyPr>
          <a:lstStyle/>
          <a:p>
            <a:r>
              <a:rPr lang="zh-CN" altLang="en-US" sz="1564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教师身份</a:t>
            </a:r>
            <a:r>
              <a:rPr lang="zh-CN" altLang="en-US" sz="1564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：学生管理</a:t>
            </a:r>
            <a:endParaRPr lang="zh-CN" altLang="en-US" sz="1564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4" y="1420416"/>
            <a:ext cx="6108179" cy="24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64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1_自定义设计方案">
  <a:themeElements>
    <a:clrScheme name="自定义 17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2A0D8"/>
      </a:accent1>
      <a:accent2>
        <a:srgbClr val="CC0000"/>
      </a:accent2>
      <a:accent3>
        <a:srgbClr val="02A0D8"/>
      </a:accent3>
      <a:accent4>
        <a:srgbClr val="CC0000"/>
      </a:accent4>
      <a:accent5>
        <a:srgbClr val="02A0D8"/>
      </a:accent5>
      <a:accent6>
        <a:srgbClr val="CC0000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</Words>
  <Application>Microsoft Office PowerPoint</Application>
  <PresentationFormat>自定义</PresentationFormat>
  <Paragraphs>89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方正姚体</vt:lpstr>
      <vt:lpstr>华文新魏</vt:lpstr>
      <vt:lpstr>宋体</vt:lpstr>
      <vt:lpstr>微软雅黑</vt:lpstr>
      <vt:lpstr>Agency FB</vt:lpstr>
      <vt:lpstr>Arial</vt:lpstr>
      <vt:lpstr>Calibri</vt:lpstr>
      <vt:lpstr>Calibri Light</vt:lpstr>
      <vt:lpstr>Trebuchet MS</vt:lpstr>
      <vt:lpstr>Wingdings 3</vt:lpstr>
      <vt:lpstr>1_自定义设计方案</vt:lpstr>
      <vt:lpstr>平面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bt641.pptx</dc:title>
  <dc:creator/>
  <cp:lastModifiedBy/>
  <cp:revision>1</cp:revision>
  <dcterms:created xsi:type="dcterms:W3CDTF">2016-10-17T14:00:15Z</dcterms:created>
  <dcterms:modified xsi:type="dcterms:W3CDTF">2024-10-28T01:36:33Z</dcterms:modified>
</cp:coreProperties>
</file>